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55"/>
  </p:notesMasterIdLst>
  <p:handoutMasterIdLst>
    <p:handoutMasterId r:id="rId56"/>
  </p:handoutMasterIdLst>
  <p:sldIdLst>
    <p:sldId id="382" r:id="rId5"/>
    <p:sldId id="411" r:id="rId6"/>
    <p:sldId id="412" r:id="rId7"/>
    <p:sldId id="415" r:id="rId8"/>
    <p:sldId id="416" r:id="rId9"/>
    <p:sldId id="417" r:id="rId10"/>
    <p:sldId id="414" r:id="rId11"/>
    <p:sldId id="336" r:id="rId12"/>
    <p:sldId id="388" r:id="rId13"/>
    <p:sldId id="387" r:id="rId14"/>
    <p:sldId id="386" r:id="rId15"/>
    <p:sldId id="395" r:id="rId16"/>
    <p:sldId id="403" r:id="rId17"/>
    <p:sldId id="404" r:id="rId18"/>
    <p:sldId id="402" r:id="rId19"/>
    <p:sldId id="394" r:id="rId20"/>
    <p:sldId id="393" r:id="rId21"/>
    <p:sldId id="392" r:id="rId22"/>
    <p:sldId id="391" r:id="rId23"/>
    <p:sldId id="405" r:id="rId24"/>
    <p:sldId id="390" r:id="rId25"/>
    <p:sldId id="406" r:id="rId26"/>
    <p:sldId id="389" r:id="rId27"/>
    <p:sldId id="410" r:id="rId28"/>
    <p:sldId id="385" r:id="rId29"/>
    <p:sldId id="399" r:id="rId30"/>
    <p:sldId id="398" r:id="rId31"/>
    <p:sldId id="397" r:id="rId32"/>
    <p:sldId id="396" r:id="rId33"/>
    <p:sldId id="407" r:id="rId34"/>
    <p:sldId id="408" r:id="rId35"/>
    <p:sldId id="409" r:id="rId36"/>
    <p:sldId id="384" r:id="rId37"/>
    <p:sldId id="383" r:id="rId38"/>
    <p:sldId id="418" r:id="rId39"/>
    <p:sldId id="421" r:id="rId40"/>
    <p:sldId id="423" r:id="rId41"/>
    <p:sldId id="419" r:id="rId42"/>
    <p:sldId id="420" r:id="rId43"/>
    <p:sldId id="2117" r:id="rId44"/>
    <p:sldId id="1850" r:id="rId45"/>
    <p:sldId id="2119" r:id="rId46"/>
    <p:sldId id="2120" r:id="rId47"/>
    <p:sldId id="1848" r:id="rId48"/>
    <p:sldId id="2121" r:id="rId49"/>
    <p:sldId id="2122" r:id="rId50"/>
    <p:sldId id="2123" r:id="rId51"/>
    <p:sldId id="2124" r:id="rId52"/>
    <p:sldId id="422" r:id="rId53"/>
    <p:sldId id="413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 Obsah" id="{BAE196FA-F21A-4367-A7B9-AD1948B69E3E}">
          <p14:sldIdLst>
            <p14:sldId id="382"/>
            <p14:sldId id="411"/>
            <p14:sldId id="412"/>
            <p14:sldId id="415"/>
            <p14:sldId id="416"/>
            <p14:sldId id="417"/>
            <p14:sldId id="414"/>
            <p14:sldId id="336"/>
            <p14:sldId id="388"/>
            <p14:sldId id="387"/>
            <p14:sldId id="386"/>
            <p14:sldId id="395"/>
            <p14:sldId id="403"/>
            <p14:sldId id="404"/>
            <p14:sldId id="402"/>
            <p14:sldId id="394"/>
            <p14:sldId id="393"/>
            <p14:sldId id="392"/>
            <p14:sldId id="391"/>
            <p14:sldId id="405"/>
            <p14:sldId id="390"/>
            <p14:sldId id="406"/>
            <p14:sldId id="389"/>
            <p14:sldId id="410"/>
            <p14:sldId id="385"/>
            <p14:sldId id="399"/>
            <p14:sldId id="398"/>
            <p14:sldId id="397"/>
            <p14:sldId id="396"/>
            <p14:sldId id="407"/>
            <p14:sldId id="408"/>
            <p14:sldId id="409"/>
            <p14:sldId id="384"/>
            <p14:sldId id="383"/>
            <p14:sldId id="418"/>
            <p14:sldId id="421"/>
            <p14:sldId id="423"/>
            <p14:sldId id="419"/>
            <p14:sldId id="420"/>
            <p14:sldId id="2117"/>
            <p14:sldId id="1850"/>
            <p14:sldId id="2119"/>
            <p14:sldId id="2120"/>
            <p14:sldId id="1848"/>
            <p14:sldId id="2121"/>
            <p14:sldId id="2122"/>
            <p14:sldId id="2123"/>
            <p14:sldId id="2124"/>
            <p14:sldId id="422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E7FB"/>
    <a:srgbClr val="7B83EB"/>
    <a:srgbClr val="4B53BC"/>
    <a:srgbClr val="FF7C80"/>
    <a:srgbClr val="FF0000"/>
    <a:srgbClr val="CC0000"/>
    <a:srgbClr val="71AD49"/>
    <a:srgbClr val="FFDDC6"/>
    <a:srgbClr val="FF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BD4AB-7DB3-4656-9000-62FF44011176}" v="202" dt="2020-03-27T07:05:04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6" autoAdjust="0"/>
    <p:restoredTop sz="94671" autoAdjust="0"/>
  </p:normalViewPr>
  <p:slideViewPr>
    <p:cSldViewPr>
      <p:cViewPr varScale="1">
        <p:scale>
          <a:sx n="79" d="100"/>
          <a:sy n="79" d="100"/>
        </p:scale>
        <p:origin x="108" y="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Novák" userId="83781938-1f45-409b-b6fa-8adfb8b687da" providerId="ADAL" clId="{5E9A0D36-04C0-4B04-A4ED-B6B9146EE03C}"/>
    <pc:docChg chg="undo custSel addSld modSld">
      <pc:chgData name="Petr Novák" userId="83781938-1f45-409b-b6fa-8adfb8b687da" providerId="ADAL" clId="{5E9A0D36-04C0-4B04-A4ED-B6B9146EE03C}" dt="2019-08-23T07:16:27.416" v="1025" actId="20577"/>
      <pc:docMkLst>
        <pc:docMk/>
      </pc:docMkLst>
      <pc:sldChg chg="modSp">
        <pc:chgData name="Petr Novák" userId="83781938-1f45-409b-b6fa-8adfb8b687da" providerId="ADAL" clId="{5E9A0D36-04C0-4B04-A4ED-B6B9146EE03C}" dt="2019-08-23T05:26:44.973" v="0" actId="6549"/>
        <pc:sldMkLst>
          <pc:docMk/>
          <pc:sldMk cId="4066837197" sldId="1952"/>
        </pc:sldMkLst>
        <pc:spChg chg="mod">
          <ac:chgData name="Petr Novák" userId="83781938-1f45-409b-b6fa-8adfb8b687da" providerId="ADAL" clId="{5E9A0D36-04C0-4B04-A4ED-B6B9146EE03C}" dt="2019-08-23T05:26:44.973" v="0" actId="6549"/>
          <ac:spMkLst>
            <pc:docMk/>
            <pc:sldMk cId="4066837197" sldId="1952"/>
            <ac:spMk id="3" creationId="{C0B6D7E8-47F3-4B13-BA99-D7CEBB993ED7}"/>
          </ac:spMkLst>
        </pc:spChg>
      </pc:sldChg>
      <pc:sldChg chg="addSp delSp modSp">
        <pc:chgData name="Petr Novák" userId="83781938-1f45-409b-b6fa-8adfb8b687da" providerId="ADAL" clId="{5E9A0D36-04C0-4B04-A4ED-B6B9146EE03C}" dt="2019-08-23T07:11:33.957" v="994" actId="14100"/>
        <pc:sldMkLst>
          <pc:docMk/>
          <pc:sldMk cId="1255631491" sldId="1962"/>
        </pc:sldMkLst>
        <pc:spChg chg="del mod">
          <ac:chgData name="Petr Novák" userId="83781938-1f45-409b-b6fa-8adfb8b687da" providerId="ADAL" clId="{5E9A0D36-04C0-4B04-A4ED-B6B9146EE03C}" dt="2019-08-23T06:20:56.995" v="17"/>
          <ac:spMkLst>
            <pc:docMk/>
            <pc:sldMk cId="1255631491" sldId="1962"/>
            <ac:spMk id="3" creationId="{B6556BC4-D508-4288-853D-01DB8E705AD7}"/>
          </ac:spMkLst>
        </pc:spChg>
        <pc:spChg chg="add del mod">
          <ac:chgData name="Petr Novák" userId="83781938-1f45-409b-b6fa-8adfb8b687da" providerId="ADAL" clId="{5E9A0D36-04C0-4B04-A4ED-B6B9146EE03C}" dt="2019-08-23T06:21:00.399" v="18"/>
          <ac:spMkLst>
            <pc:docMk/>
            <pc:sldMk cId="1255631491" sldId="1962"/>
            <ac:spMk id="11" creationId="{52709317-88FD-45B9-8022-2AD357BB25F4}"/>
          </ac:spMkLst>
        </pc:spChg>
        <pc:spChg chg="add del mod">
          <ac:chgData name="Petr Novák" userId="83781938-1f45-409b-b6fa-8adfb8b687da" providerId="ADAL" clId="{5E9A0D36-04C0-4B04-A4ED-B6B9146EE03C}" dt="2019-08-23T06:21:06.313" v="19"/>
          <ac:spMkLst>
            <pc:docMk/>
            <pc:sldMk cId="1255631491" sldId="1962"/>
            <ac:spMk id="12" creationId="{41CDC1CA-A568-4777-94E7-14AD71695EAB}"/>
          </ac:spMkLst>
        </pc:spChg>
        <pc:picChg chg="add mod">
          <ac:chgData name="Petr Novák" userId="83781938-1f45-409b-b6fa-8adfb8b687da" providerId="ADAL" clId="{5E9A0D36-04C0-4B04-A4ED-B6B9146EE03C}" dt="2019-08-23T06:29:29.159" v="58" actId="108"/>
          <ac:picMkLst>
            <pc:docMk/>
            <pc:sldMk cId="1255631491" sldId="1962"/>
            <ac:picMk id="8" creationId="{D9E7BEAE-1E7A-4FEA-8CD0-9148EC1AAE17}"/>
          </ac:picMkLst>
        </pc:picChg>
        <pc:picChg chg="add mod">
          <ac:chgData name="Petr Novák" userId="83781938-1f45-409b-b6fa-8adfb8b687da" providerId="ADAL" clId="{5E9A0D36-04C0-4B04-A4ED-B6B9146EE03C}" dt="2019-08-23T06:29:27.727" v="56" actId="108"/>
          <ac:picMkLst>
            <pc:docMk/>
            <pc:sldMk cId="1255631491" sldId="1962"/>
            <ac:picMk id="9" creationId="{D932ADA4-2017-4E43-9CE5-A4E95487C822}"/>
          </ac:picMkLst>
        </pc:picChg>
        <pc:picChg chg="add mod">
          <ac:chgData name="Petr Novák" userId="83781938-1f45-409b-b6fa-8adfb8b687da" providerId="ADAL" clId="{5E9A0D36-04C0-4B04-A4ED-B6B9146EE03C}" dt="2019-08-23T06:29:19.106" v="55" actId="692"/>
          <ac:picMkLst>
            <pc:docMk/>
            <pc:sldMk cId="1255631491" sldId="1962"/>
            <ac:picMk id="10" creationId="{AD517CB3-A3CA-4541-A815-21D4D8C30158}"/>
          </ac:picMkLst>
        </pc:picChg>
        <pc:picChg chg="add mod">
          <ac:chgData name="Petr Novák" userId="83781938-1f45-409b-b6fa-8adfb8b687da" providerId="ADAL" clId="{5E9A0D36-04C0-4B04-A4ED-B6B9146EE03C}" dt="2019-08-23T06:29:30.575" v="60" actId="108"/>
          <ac:picMkLst>
            <pc:docMk/>
            <pc:sldMk cId="1255631491" sldId="1962"/>
            <ac:picMk id="13" creationId="{0D63CE41-5268-4F07-AC97-22ACB819A13E}"/>
          </ac:picMkLst>
        </pc:picChg>
        <pc:picChg chg="add mod">
          <ac:chgData name="Petr Novák" userId="83781938-1f45-409b-b6fa-8adfb8b687da" providerId="ADAL" clId="{5E9A0D36-04C0-4B04-A4ED-B6B9146EE03C}" dt="2019-08-23T06:29:29.983" v="59" actId="108"/>
          <ac:picMkLst>
            <pc:docMk/>
            <pc:sldMk cId="1255631491" sldId="1962"/>
            <ac:picMk id="14" creationId="{CB052CA0-B616-46FE-B2EC-A442A2D2CA5D}"/>
          </ac:picMkLst>
        </pc:picChg>
        <pc:picChg chg="add mod">
          <ac:chgData name="Petr Novák" userId="83781938-1f45-409b-b6fa-8adfb8b687da" providerId="ADAL" clId="{5E9A0D36-04C0-4B04-A4ED-B6B9146EE03C}" dt="2019-08-23T06:29:28.400" v="57" actId="108"/>
          <ac:picMkLst>
            <pc:docMk/>
            <pc:sldMk cId="1255631491" sldId="1962"/>
            <ac:picMk id="20" creationId="{62A80ABA-FA0D-4C52-BD8B-420F8ACB71E9}"/>
          </ac:picMkLst>
        </pc:picChg>
        <pc:picChg chg="add mod">
          <ac:chgData name="Petr Novák" userId="83781938-1f45-409b-b6fa-8adfb8b687da" providerId="ADAL" clId="{5E9A0D36-04C0-4B04-A4ED-B6B9146EE03C}" dt="2019-08-23T06:40:30.961" v="102" actId="108"/>
          <ac:picMkLst>
            <pc:docMk/>
            <pc:sldMk cId="1255631491" sldId="1962"/>
            <ac:picMk id="43" creationId="{D397F203-BA3F-4256-9870-74ED6A0E4F11}"/>
          </ac:picMkLst>
        </pc:picChg>
        <pc:picChg chg="add mod">
          <ac:chgData name="Petr Novák" userId="83781938-1f45-409b-b6fa-8adfb8b687da" providerId="ADAL" clId="{5E9A0D36-04C0-4B04-A4ED-B6B9146EE03C}" dt="2019-08-23T06:45:25.184" v="120" actId="108"/>
          <ac:picMkLst>
            <pc:docMk/>
            <pc:sldMk cId="1255631491" sldId="1962"/>
            <ac:picMk id="56" creationId="{0BDE8A8F-BDA4-4C58-84E0-E7B77684C6B8}"/>
          </ac:picMkLst>
        </pc:picChg>
        <pc:cxnChg chg="add mod">
          <ac:chgData name="Petr Novák" userId="83781938-1f45-409b-b6fa-8adfb8b687da" providerId="ADAL" clId="{5E9A0D36-04C0-4B04-A4ED-B6B9146EE03C}" dt="2019-08-23T06:27:14.966" v="46" actId="14100"/>
          <ac:cxnSpMkLst>
            <pc:docMk/>
            <pc:sldMk cId="1255631491" sldId="1962"/>
            <ac:cxnSpMk id="16" creationId="{77669DE7-A54E-4351-BD41-54AE0A83ABC7}"/>
          </ac:cxnSpMkLst>
        </pc:cxnChg>
        <pc:cxnChg chg="add mod">
          <ac:chgData name="Petr Novák" userId="83781938-1f45-409b-b6fa-8adfb8b687da" providerId="ADAL" clId="{5E9A0D36-04C0-4B04-A4ED-B6B9146EE03C}" dt="2019-08-23T06:26:59.126" v="45" actId="14100"/>
          <ac:cxnSpMkLst>
            <pc:docMk/>
            <pc:sldMk cId="1255631491" sldId="1962"/>
            <ac:cxnSpMk id="17" creationId="{AAA7328C-A60A-4C68-884B-3CA2F8F72575}"/>
          </ac:cxnSpMkLst>
        </pc:cxnChg>
        <pc:cxnChg chg="add mod">
          <ac:chgData name="Petr Novák" userId="83781938-1f45-409b-b6fa-8adfb8b687da" providerId="ADAL" clId="{5E9A0D36-04C0-4B04-A4ED-B6B9146EE03C}" dt="2019-08-23T07:11:33.957" v="994" actId="14100"/>
          <ac:cxnSpMkLst>
            <pc:docMk/>
            <pc:sldMk cId="1255631491" sldId="1962"/>
            <ac:cxnSpMk id="21" creationId="{85CE29D4-63E7-4380-8A50-F6FCC94AD718}"/>
          </ac:cxnSpMkLst>
        </pc:cxnChg>
        <pc:cxnChg chg="add mod">
          <ac:chgData name="Petr Novák" userId="83781938-1f45-409b-b6fa-8adfb8b687da" providerId="ADAL" clId="{5E9A0D36-04C0-4B04-A4ED-B6B9146EE03C}" dt="2019-08-23T06:30:10.541" v="67" actId="14100"/>
          <ac:cxnSpMkLst>
            <pc:docMk/>
            <pc:sldMk cId="1255631491" sldId="1962"/>
            <ac:cxnSpMk id="23" creationId="{49C69C54-3888-4D66-AEA9-BA6E7DD4B8E1}"/>
          </ac:cxnSpMkLst>
        </pc:cxnChg>
        <pc:cxnChg chg="add mod ord">
          <ac:chgData name="Petr Novák" userId="83781938-1f45-409b-b6fa-8adfb8b687da" providerId="ADAL" clId="{5E9A0D36-04C0-4B04-A4ED-B6B9146EE03C}" dt="2019-08-23T06:45:13.586" v="118" actId="166"/>
          <ac:cxnSpMkLst>
            <pc:docMk/>
            <pc:sldMk cId="1255631491" sldId="1962"/>
            <ac:cxnSpMk id="25" creationId="{42F5A822-FB3C-42D8-85DE-B24A1626FCF7}"/>
          </ac:cxnSpMkLst>
        </pc:cxnChg>
        <pc:cxnChg chg="add mod">
          <ac:chgData name="Petr Novák" userId="83781938-1f45-409b-b6fa-8adfb8b687da" providerId="ADAL" clId="{5E9A0D36-04C0-4B04-A4ED-B6B9146EE03C}" dt="2019-08-23T06:36:17.757" v="80" actId="14100"/>
          <ac:cxnSpMkLst>
            <pc:docMk/>
            <pc:sldMk cId="1255631491" sldId="1962"/>
            <ac:cxnSpMk id="31" creationId="{CF987EE1-2C21-496C-B4CD-69505EDC4D62}"/>
          </ac:cxnSpMkLst>
        </pc:cxnChg>
        <pc:cxnChg chg="add mod ord">
          <ac:chgData name="Petr Novák" userId="83781938-1f45-409b-b6fa-8adfb8b687da" providerId="ADAL" clId="{5E9A0D36-04C0-4B04-A4ED-B6B9146EE03C}" dt="2019-08-23T06:45:19.449" v="119" actId="166"/>
          <ac:cxnSpMkLst>
            <pc:docMk/>
            <pc:sldMk cId="1255631491" sldId="1962"/>
            <ac:cxnSpMk id="34" creationId="{1CA39013-D413-474C-A482-30C65CDF8950}"/>
          </ac:cxnSpMkLst>
        </pc:cxnChg>
        <pc:cxnChg chg="add mod">
          <ac:chgData name="Petr Novák" userId="83781938-1f45-409b-b6fa-8adfb8b687da" providerId="ADAL" clId="{5E9A0D36-04C0-4B04-A4ED-B6B9146EE03C}" dt="2019-08-23T06:37:26.910" v="88" actId="14100"/>
          <ac:cxnSpMkLst>
            <pc:docMk/>
            <pc:sldMk cId="1255631491" sldId="1962"/>
            <ac:cxnSpMk id="37" creationId="{956921EA-C94C-431E-B8C4-18B396D0AF28}"/>
          </ac:cxnSpMkLst>
        </pc:cxnChg>
        <pc:cxnChg chg="add mod">
          <ac:chgData name="Petr Novák" userId="83781938-1f45-409b-b6fa-8adfb8b687da" providerId="ADAL" clId="{5E9A0D36-04C0-4B04-A4ED-B6B9146EE03C}" dt="2019-08-23T06:38:39.454" v="92" actId="692"/>
          <ac:cxnSpMkLst>
            <pc:docMk/>
            <pc:sldMk cId="1255631491" sldId="1962"/>
            <ac:cxnSpMk id="41" creationId="{69A5E379-1621-4DED-84C9-C5C4F2170062}"/>
          </ac:cxnSpMkLst>
        </pc:cxnChg>
        <pc:cxnChg chg="add mod">
          <ac:chgData name="Petr Novák" userId="83781938-1f45-409b-b6fa-8adfb8b687da" providerId="ADAL" clId="{5E9A0D36-04C0-4B04-A4ED-B6B9146EE03C}" dt="2019-08-23T06:40:57.477" v="109" actId="14100"/>
          <ac:cxnSpMkLst>
            <pc:docMk/>
            <pc:sldMk cId="1255631491" sldId="1962"/>
            <ac:cxnSpMk id="44" creationId="{F9D3056A-05BD-4FC6-AB06-1CB64A9F2DF0}"/>
          </ac:cxnSpMkLst>
        </pc:cxnChg>
        <pc:cxnChg chg="add mod">
          <ac:chgData name="Petr Novák" userId="83781938-1f45-409b-b6fa-8adfb8b687da" providerId="ADAL" clId="{5E9A0D36-04C0-4B04-A4ED-B6B9146EE03C}" dt="2019-08-23T06:41:20.422" v="114" actId="14100"/>
          <ac:cxnSpMkLst>
            <pc:docMk/>
            <pc:sldMk cId="1255631491" sldId="1962"/>
            <ac:cxnSpMk id="51" creationId="{3B1F6311-5C21-4D0F-9CCE-3FE8B5908F1A}"/>
          </ac:cxnSpMkLst>
        </pc:cxnChg>
        <pc:cxnChg chg="add mod">
          <ac:chgData name="Petr Novák" userId="83781938-1f45-409b-b6fa-8adfb8b687da" providerId="ADAL" clId="{5E9A0D36-04C0-4B04-A4ED-B6B9146EE03C}" dt="2019-08-23T06:46:25.630" v="130" actId="1038"/>
          <ac:cxnSpMkLst>
            <pc:docMk/>
            <pc:sldMk cId="1255631491" sldId="1962"/>
            <ac:cxnSpMk id="57" creationId="{5C3A5264-EE04-4F4B-8E17-62A71EEB7407}"/>
          </ac:cxnSpMkLst>
        </pc:cxnChg>
      </pc:sldChg>
      <pc:sldChg chg="addSp delSp modSp add">
        <pc:chgData name="Petr Novák" userId="83781938-1f45-409b-b6fa-8adfb8b687da" providerId="ADAL" clId="{5E9A0D36-04C0-4B04-A4ED-B6B9146EE03C}" dt="2019-08-23T07:08:09.232" v="991" actId="123"/>
        <pc:sldMkLst>
          <pc:docMk/>
          <pc:sldMk cId="786236455" sldId="1974"/>
        </pc:sldMkLst>
        <pc:spChg chg="del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2" creationId="{A1B05179-0FBF-41D6-A82F-77490321B30C}"/>
          </ac:spMkLst>
        </pc:spChg>
        <pc:spChg chg="add del mod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6" creationId="{24EE63DF-6A6E-444D-A74A-EAEC82D384F6}"/>
          </ac:spMkLst>
        </pc:spChg>
        <pc:spChg chg="add del mod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7" creationId="{37B6B809-094E-465C-A4B0-EE2870AAEC74}"/>
          </ac:spMkLst>
        </pc:spChg>
        <pc:spChg chg="add del mod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8" creationId="{298674F4-6BC3-4FC9-A147-742CAE72925E}"/>
          </ac:spMkLst>
        </pc:spChg>
        <pc:spChg chg="add del mod">
          <ac:chgData name="Petr Novák" userId="83781938-1f45-409b-b6fa-8adfb8b687da" providerId="ADAL" clId="{5E9A0D36-04C0-4B04-A4ED-B6B9146EE03C}" dt="2019-08-23T06:47:20.009" v="133"/>
          <ac:spMkLst>
            <pc:docMk/>
            <pc:sldMk cId="786236455" sldId="1974"/>
            <ac:spMk id="9" creationId="{BDDC113C-96D3-479E-ACE3-4C951CFA1474}"/>
          </ac:spMkLst>
        </pc:spChg>
        <pc:spChg chg="add mod">
          <ac:chgData name="Petr Novák" userId="83781938-1f45-409b-b6fa-8adfb8b687da" providerId="ADAL" clId="{5E9A0D36-04C0-4B04-A4ED-B6B9146EE03C}" dt="2019-08-23T06:47:24.605" v="151" actId="20577"/>
          <ac:spMkLst>
            <pc:docMk/>
            <pc:sldMk cId="786236455" sldId="1974"/>
            <ac:spMk id="10" creationId="{0FECBC5B-229F-433C-BA07-80B03B2232D3}"/>
          </ac:spMkLst>
        </pc:spChg>
        <pc:spChg chg="add mod">
          <ac:chgData name="Petr Novák" userId="83781938-1f45-409b-b6fa-8adfb8b687da" providerId="ADAL" clId="{5E9A0D36-04C0-4B04-A4ED-B6B9146EE03C}" dt="2019-08-23T07:08:09.232" v="991" actId="123"/>
          <ac:spMkLst>
            <pc:docMk/>
            <pc:sldMk cId="786236455" sldId="1974"/>
            <ac:spMk id="11" creationId="{C432CF4B-C3DC-4F9C-B176-581E66554182}"/>
          </ac:spMkLst>
        </pc:spChg>
      </pc:sldChg>
      <pc:sldChg chg="addSp modSp add">
        <pc:chgData name="Petr Novák" userId="83781938-1f45-409b-b6fa-8adfb8b687da" providerId="ADAL" clId="{5E9A0D36-04C0-4B04-A4ED-B6B9146EE03C}" dt="2019-08-23T07:16:27.416" v="1025" actId="20577"/>
        <pc:sldMkLst>
          <pc:docMk/>
          <pc:sldMk cId="1276559045" sldId="1975"/>
        </pc:sldMkLst>
        <pc:spChg chg="mod">
          <ac:chgData name="Petr Novák" userId="83781938-1f45-409b-b6fa-8adfb8b687da" providerId="ADAL" clId="{5E9A0D36-04C0-4B04-A4ED-B6B9146EE03C}" dt="2019-08-23T07:16:27.416" v="1025" actId="20577"/>
          <ac:spMkLst>
            <pc:docMk/>
            <pc:sldMk cId="1276559045" sldId="1975"/>
            <ac:spMk id="2" creationId="{5C11A108-69C0-4782-A44F-1B0F1E6232A3}"/>
          </ac:spMkLst>
        </pc:spChg>
        <pc:picChg chg="add mod">
          <ac:chgData name="Petr Novák" userId="83781938-1f45-409b-b6fa-8adfb8b687da" providerId="ADAL" clId="{5E9A0D36-04C0-4B04-A4ED-B6B9146EE03C}" dt="2019-08-23T07:16:10.149" v="1018" actId="1076"/>
          <ac:picMkLst>
            <pc:docMk/>
            <pc:sldMk cId="1276559045" sldId="1975"/>
            <ac:picMk id="6" creationId="{640DA5BC-95F0-4F97-8023-54AF73D3E1E7}"/>
          </ac:picMkLst>
        </pc:picChg>
      </pc:sldChg>
    </pc:docChg>
  </pc:docChgLst>
  <pc:docChgLst>
    <pc:chgData name="Tomáš Kubálek" userId="add23078-4725-48e5-87dd-9fe2514ee9a5" providerId="ADAL" clId="{278A0379-DCA6-42E0-96A5-5B9F40C0A43B}"/>
    <pc:docChg chg="custSel addSld modSld">
      <pc:chgData name="Tomáš Kubálek" userId="add23078-4725-48e5-87dd-9fe2514ee9a5" providerId="ADAL" clId="{278A0379-DCA6-42E0-96A5-5B9F40C0A43B}" dt="2019-12-01T08:25:48.848" v="602" actId="27636"/>
      <pc:docMkLst>
        <pc:docMk/>
      </pc:docMkLst>
      <pc:sldChg chg="modSp">
        <pc:chgData name="Tomáš Kubálek" userId="add23078-4725-48e5-87dd-9fe2514ee9a5" providerId="ADAL" clId="{278A0379-DCA6-42E0-96A5-5B9F40C0A43B}" dt="2019-12-01T08:25:48.848" v="602" actId="27636"/>
        <pc:sldMkLst>
          <pc:docMk/>
          <pc:sldMk cId="935477204" sldId="2154"/>
        </pc:sldMkLst>
        <pc:spChg chg="mod">
          <ac:chgData name="Tomáš Kubálek" userId="add23078-4725-48e5-87dd-9fe2514ee9a5" providerId="ADAL" clId="{278A0379-DCA6-42E0-96A5-5B9F40C0A43B}" dt="2019-12-01T08:25:48.848" v="602" actId="27636"/>
          <ac:spMkLst>
            <pc:docMk/>
            <pc:sldMk cId="935477204" sldId="2154"/>
            <ac:spMk id="8" creationId="{0B5C3B37-FBEC-466F-984C-1FC5E01DA737}"/>
          </ac:spMkLst>
        </pc:spChg>
      </pc:sldChg>
      <pc:sldChg chg="addSp modSp add">
        <pc:chgData name="Tomáš Kubálek" userId="add23078-4725-48e5-87dd-9fe2514ee9a5" providerId="ADAL" clId="{278A0379-DCA6-42E0-96A5-5B9F40C0A43B}" dt="2019-12-01T08:21:13.326" v="598" actId="123"/>
        <pc:sldMkLst>
          <pc:docMk/>
          <pc:sldMk cId="1786093549" sldId="2173"/>
        </pc:sldMkLst>
        <pc:spChg chg="mod">
          <ac:chgData name="Tomáš Kubálek" userId="add23078-4725-48e5-87dd-9fe2514ee9a5" providerId="ADAL" clId="{278A0379-DCA6-42E0-96A5-5B9F40C0A43B}" dt="2019-12-01T08:21:03.908" v="597" actId="20577"/>
          <ac:spMkLst>
            <pc:docMk/>
            <pc:sldMk cId="1786093549" sldId="2173"/>
            <ac:spMk id="2" creationId="{FEF57995-974A-4C87-A720-BE4058C11D34}"/>
          </ac:spMkLst>
        </pc:spChg>
        <pc:spChg chg="add mod">
          <ac:chgData name="Tomáš Kubálek" userId="add23078-4725-48e5-87dd-9fe2514ee9a5" providerId="ADAL" clId="{278A0379-DCA6-42E0-96A5-5B9F40C0A43B}" dt="2019-12-01T08:21:13.326" v="598" actId="123"/>
          <ac:spMkLst>
            <pc:docMk/>
            <pc:sldMk cId="1786093549" sldId="2173"/>
            <ac:spMk id="5" creationId="{0C896C82-D770-43AB-8E26-3C464B60C231}"/>
          </ac:spMkLst>
        </pc:spChg>
      </pc:sldChg>
      <pc:sldChg chg="addSp delSp modSp add">
        <pc:chgData name="Tomáš Kubálek" userId="add23078-4725-48e5-87dd-9fe2514ee9a5" providerId="ADAL" clId="{278A0379-DCA6-42E0-96A5-5B9F40C0A43B}" dt="2019-12-01T08:09:46.029" v="402" actId="692"/>
        <pc:sldMkLst>
          <pc:docMk/>
          <pc:sldMk cId="2498567901" sldId="2174"/>
        </pc:sldMkLst>
        <pc:spChg chg="mod">
          <ac:chgData name="Tomáš Kubálek" userId="add23078-4725-48e5-87dd-9fe2514ee9a5" providerId="ADAL" clId="{278A0379-DCA6-42E0-96A5-5B9F40C0A43B}" dt="2019-12-01T08:07:30.080" v="381" actId="20577"/>
          <ac:spMkLst>
            <pc:docMk/>
            <pc:sldMk cId="2498567901" sldId="2174"/>
            <ac:spMk id="2" creationId="{E881E592-EFA6-4351-B2D9-F0835EF1613A}"/>
          </ac:spMkLst>
        </pc:spChg>
        <pc:spChg chg="del">
          <ac:chgData name="Tomáš Kubálek" userId="add23078-4725-48e5-87dd-9fe2514ee9a5" providerId="ADAL" clId="{278A0379-DCA6-42E0-96A5-5B9F40C0A43B}" dt="2019-12-01T08:07:46.879" v="382"/>
          <ac:spMkLst>
            <pc:docMk/>
            <pc:sldMk cId="2498567901" sldId="2174"/>
            <ac:spMk id="3" creationId="{3F2D76DA-8E51-4D7A-AF8C-23E635912A21}"/>
          </ac:spMkLst>
        </pc:spChg>
        <pc:picChg chg="add del mod">
          <ac:chgData name="Tomáš Kubálek" userId="add23078-4725-48e5-87dd-9fe2514ee9a5" providerId="ADAL" clId="{278A0379-DCA6-42E0-96A5-5B9F40C0A43B}" dt="2019-12-01T08:08:57.783" v="389" actId="478"/>
          <ac:picMkLst>
            <pc:docMk/>
            <pc:sldMk cId="2498567901" sldId="2174"/>
            <ac:picMk id="6" creationId="{E5D93861-6A33-4A69-AD9D-7983045DDB8E}"/>
          </ac:picMkLst>
        </pc:picChg>
        <pc:picChg chg="add del mod">
          <ac:chgData name="Tomáš Kubálek" userId="add23078-4725-48e5-87dd-9fe2514ee9a5" providerId="ADAL" clId="{278A0379-DCA6-42E0-96A5-5B9F40C0A43B}" dt="2019-12-01T08:09:17.828" v="392" actId="478"/>
          <ac:picMkLst>
            <pc:docMk/>
            <pc:sldMk cId="2498567901" sldId="2174"/>
            <ac:picMk id="7" creationId="{BBF32A9B-38F6-4BAA-A6B5-5050B882E39D}"/>
          </ac:picMkLst>
        </pc:picChg>
        <pc:picChg chg="add mod">
          <ac:chgData name="Tomáš Kubálek" userId="add23078-4725-48e5-87dd-9fe2514ee9a5" providerId="ADAL" clId="{278A0379-DCA6-42E0-96A5-5B9F40C0A43B}" dt="2019-12-01T08:09:46.029" v="402" actId="692"/>
          <ac:picMkLst>
            <pc:docMk/>
            <pc:sldMk cId="2498567901" sldId="2174"/>
            <ac:picMk id="8" creationId="{02A597F1-FAB9-4553-A4DE-9E052ED1F2C6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1:55.015" v="451" actId="108"/>
        <pc:sldMkLst>
          <pc:docMk/>
          <pc:sldMk cId="2959604995" sldId="2175"/>
        </pc:sldMkLst>
        <pc:spChg chg="mod">
          <ac:chgData name="Tomáš Kubálek" userId="add23078-4725-48e5-87dd-9fe2514ee9a5" providerId="ADAL" clId="{278A0379-DCA6-42E0-96A5-5B9F40C0A43B}" dt="2019-12-01T08:11:44.813" v="448" actId="20577"/>
          <ac:spMkLst>
            <pc:docMk/>
            <pc:sldMk cId="2959604995" sldId="2175"/>
            <ac:spMk id="2" creationId="{248550CC-0CCA-47EA-B469-4EC5CACE42E8}"/>
          </ac:spMkLst>
        </pc:spChg>
        <pc:picChg chg="add mod">
          <ac:chgData name="Tomáš Kubálek" userId="add23078-4725-48e5-87dd-9fe2514ee9a5" providerId="ADAL" clId="{278A0379-DCA6-42E0-96A5-5B9F40C0A43B}" dt="2019-12-01T08:11:09.479" v="446" actId="108"/>
          <ac:picMkLst>
            <pc:docMk/>
            <pc:sldMk cId="2959604995" sldId="2175"/>
            <ac:picMk id="5" creationId="{68A2AC37-9E52-4FBF-AB54-5F21724F73E4}"/>
          </ac:picMkLst>
        </pc:picChg>
        <pc:picChg chg="add mod">
          <ac:chgData name="Tomáš Kubálek" userId="add23078-4725-48e5-87dd-9fe2514ee9a5" providerId="ADAL" clId="{278A0379-DCA6-42E0-96A5-5B9F40C0A43B}" dt="2019-12-01T08:11:55.015" v="451" actId="108"/>
          <ac:picMkLst>
            <pc:docMk/>
            <pc:sldMk cId="2959604995" sldId="2175"/>
            <ac:picMk id="6" creationId="{411442A5-503F-44B3-B3C3-F4B0BA251CAE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5:33.934" v="483" actId="108"/>
        <pc:sldMkLst>
          <pc:docMk/>
          <pc:sldMk cId="1214012032" sldId="2176"/>
        </pc:sldMkLst>
        <pc:spChg chg="mod">
          <ac:chgData name="Tomáš Kubálek" userId="add23078-4725-48e5-87dd-9fe2514ee9a5" providerId="ADAL" clId="{278A0379-DCA6-42E0-96A5-5B9F40C0A43B}" dt="2019-12-01T08:12:39.589" v="473" actId="20577"/>
          <ac:spMkLst>
            <pc:docMk/>
            <pc:sldMk cId="1214012032" sldId="2176"/>
            <ac:spMk id="2" creationId="{B008987A-B8AF-417D-A036-C4AD4A1040EE}"/>
          </ac:spMkLst>
        </pc:spChg>
        <pc:picChg chg="add mod">
          <ac:chgData name="Tomáš Kubálek" userId="add23078-4725-48e5-87dd-9fe2514ee9a5" providerId="ADAL" clId="{278A0379-DCA6-42E0-96A5-5B9F40C0A43B}" dt="2019-12-01T08:15:32.181" v="482" actId="108"/>
          <ac:picMkLst>
            <pc:docMk/>
            <pc:sldMk cId="1214012032" sldId="2176"/>
            <ac:picMk id="5" creationId="{41449338-5D3F-4884-9912-ED651ADD94C2}"/>
          </ac:picMkLst>
        </pc:picChg>
        <pc:picChg chg="add mod">
          <ac:chgData name="Tomáš Kubálek" userId="add23078-4725-48e5-87dd-9fe2514ee9a5" providerId="ADAL" clId="{278A0379-DCA6-42E0-96A5-5B9F40C0A43B}" dt="2019-12-01T08:15:33.934" v="483" actId="108"/>
          <ac:picMkLst>
            <pc:docMk/>
            <pc:sldMk cId="1214012032" sldId="2176"/>
            <ac:picMk id="6" creationId="{F6DA9660-E29F-416A-AF69-9448245A1E39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7:34.534" v="561" actId="108"/>
        <pc:sldMkLst>
          <pc:docMk/>
          <pc:sldMk cId="597216075" sldId="2177"/>
        </pc:sldMkLst>
        <pc:spChg chg="mod">
          <ac:chgData name="Tomáš Kubálek" userId="add23078-4725-48e5-87dd-9fe2514ee9a5" providerId="ADAL" clId="{278A0379-DCA6-42E0-96A5-5B9F40C0A43B}" dt="2019-12-01T08:16:38.315" v="539" actId="20577"/>
          <ac:spMkLst>
            <pc:docMk/>
            <pc:sldMk cId="597216075" sldId="2177"/>
            <ac:spMk id="2" creationId="{5C5A1AA4-C6B2-460C-BE64-2AE54EE83046}"/>
          </ac:spMkLst>
        </pc:spChg>
        <pc:picChg chg="add mod">
          <ac:chgData name="Tomáš Kubálek" userId="add23078-4725-48e5-87dd-9fe2514ee9a5" providerId="ADAL" clId="{278A0379-DCA6-42E0-96A5-5B9F40C0A43B}" dt="2019-12-01T08:17:34.534" v="561" actId="108"/>
          <ac:picMkLst>
            <pc:docMk/>
            <pc:sldMk cId="597216075" sldId="2177"/>
            <ac:picMk id="5" creationId="{22D13AFF-1A3C-45FC-B55A-60BECC757C24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8:41.638" v="566" actId="108"/>
        <pc:sldMkLst>
          <pc:docMk/>
          <pc:sldMk cId="1465697073" sldId="2178"/>
        </pc:sldMkLst>
        <pc:spChg chg="mod">
          <ac:chgData name="Tomáš Kubálek" userId="add23078-4725-48e5-87dd-9fe2514ee9a5" providerId="ADAL" clId="{278A0379-DCA6-42E0-96A5-5B9F40C0A43B}" dt="2019-12-01T08:16:45.573" v="555" actId="20577"/>
          <ac:spMkLst>
            <pc:docMk/>
            <pc:sldMk cId="1465697073" sldId="2178"/>
            <ac:spMk id="2" creationId="{471D2E88-856C-43FF-A152-5BE37717065B}"/>
          </ac:spMkLst>
        </pc:spChg>
        <pc:picChg chg="add mod">
          <ac:chgData name="Tomáš Kubálek" userId="add23078-4725-48e5-87dd-9fe2514ee9a5" providerId="ADAL" clId="{278A0379-DCA6-42E0-96A5-5B9F40C0A43B}" dt="2019-12-01T08:18:41.638" v="566" actId="108"/>
          <ac:picMkLst>
            <pc:docMk/>
            <pc:sldMk cId="1465697073" sldId="2178"/>
            <ac:picMk id="5" creationId="{E0C5F825-C1B7-46CA-AB4A-2D7B1D629933}"/>
          </ac:picMkLst>
        </pc:picChg>
      </pc:sldChg>
    </pc:docChg>
  </pc:docChgLst>
  <pc:docChgLst>
    <pc:chgData name="Petr Novák" userId="0756bd9d-b18e-45f5-a01f-7875c9e73bef" providerId="ADAL" clId="{27F50FE8-35F1-4DD6-8443-0791C4313DC8}"/>
  </pc:docChgLst>
  <pc:docChgLst>
    <pc:chgData name="Petr Novák" userId="0756bd9d-b18e-45f5-a01f-7875c9e73bef" providerId="ADAL" clId="{1EE127B8-02A8-4D43-A439-0AAC2225F691}"/>
  </pc:docChgLst>
  <pc:docChgLst>
    <pc:chgData name="Tomáš Kubálek" userId="add23078-4725-48e5-87dd-9fe2514ee9a5" providerId="ADAL" clId="{2E251378-4DDB-4640-BA45-68467B18EACD}"/>
    <pc:docChg chg="modSld">
      <pc:chgData name="Tomáš Kubálek" userId="add23078-4725-48e5-87dd-9fe2514ee9a5" providerId="ADAL" clId="{2E251378-4DDB-4640-BA45-68467B18EACD}" dt="2019-09-20T12:04:42.364" v="0" actId="20577"/>
      <pc:docMkLst>
        <pc:docMk/>
      </pc:docMkLst>
      <pc:sldChg chg="modSp">
        <pc:chgData name="Tomáš Kubálek" userId="add23078-4725-48e5-87dd-9fe2514ee9a5" providerId="ADAL" clId="{2E251378-4DDB-4640-BA45-68467B18EACD}" dt="2019-09-20T12:04:42.364" v="0" actId="20577"/>
        <pc:sldMkLst>
          <pc:docMk/>
          <pc:sldMk cId="1217822764" sldId="1958"/>
        </pc:sldMkLst>
        <pc:spChg chg="mod">
          <ac:chgData name="Tomáš Kubálek" userId="add23078-4725-48e5-87dd-9fe2514ee9a5" providerId="ADAL" clId="{2E251378-4DDB-4640-BA45-68467B18EACD}" dt="2019-09-20T12:04:42.364" v="0" actId="20577"/>
          <ac:spMkLst>
            <pc:docMk/>
            <pc:sldMk cId="1217822764" sldId="1958"/>
            <ac:spMk id="3" creationId="{C7722906-FE97-4240-A545-C49889A186A0}"/>
          </ac:spMkLst>
        </pc:spChg>
      </pc:sldChg>
    </pc:docChg>
  </pc:docChgLst>
  <pc:docChgLst>
    <pc:chgData name="Tomáš Kubálek" userId="add23078-4725-48e5-87dd-9fe2514ee9a5" providerId="ADAL" clId="{1EE127B8-02A8-4D43-A439-0AAC2225F691}"/>
  </pc:docChgLst>
  <pc:docChgLst>
    <pc:chgData name="Tomáš Kubálek" userId="add23078-4725-48e5-87dd-9fe2514ee9a5" providerId="ADAL" clId="{5E9A0D36-04C0-4B04-A4ED-B6B9146EE03C}"/>
    <pc:docChg chg="undo custSel addSld delSld modSld sldOrd delSection modSection">
      <pc:chgData name="Tomáš Kubálek" userId="add23078-4725-48e5-87dd-9fe2514ee9a5" providerId="ADAL" clId="{5E9A0D36-04C0-4B04-A4ED-B6B9146EE03C}" dt="2019-08-26T06:53:49.479" v="31292" actId="20577"/>
      <pc:docMkLst>
        <pc:docMk/>
      </pc:docMkLst>
      <pc:sldChg chg="addSp delSp modSp modTransition">
        <pc:chgData name="Tomáš Kubálek" userId="add23078-4725-48e5-87dd-9fe2514ee9a5" providerId="ADAL" clId="{5E9A0D36-04C0-4B04-A4ED-B6B9146EE03C}" dt="2019-08-21T11:25:41.895" v="923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5E9A0D36-04C0-4B04-A4ED-B6B9146EE03C}" dt="2019-08-21T11:25:41.895" v="923" actId="27636"/>
          <ac:spMkLst>
            <pc:docMk/>
            <pc:sldMk cId="2209467263" sldId="336"/>
            <ac:spMk id="3" creationId="{B80CAE87-D973-42F4-B825-C5149AB83CC6}"/>
          </ac:spMkLst>
        </pc:spChg>
        <pc:spChg chg="del">
          <ac:chgData name="Tomáš Kubálek" userId="add23078-4725-48e5-87dd-9fe2514ee9a5" providerId="ADAL" clId="{5E9A0D36-04C0-4B04-A4ED-B6B9146EE03C}" dt="2019-08-21T09:27:43.187" v="31" actId="478"/>
          <ac:spMkLst>
            <pc:docMk/>
            <pc:sldMk cId="2209467263" sldId="336"/>
            <ac:spMk id="4" creationId="{DD534488-F700-4F01-81C9-8858D06C27F8}"/>
          </ac:spMkLst>
        </pc:spChg>
        <pc:spChg chg="del">
          <ac:chgData name="Tomáš Kubálek" userId="add23078-4725-48e5-87dd-9fe2514ee9a5" providerId="ADAL" clId="{5E9A0D36-04C0-4B04-A4ED-B6B9146EE03C}" dt="2019-08-21T09:27:43.187" v="31" actId="478"/>
          <ac:spMkLst>
            <pc:docMk/>
            <pc:sldMk cId="2209467263" sldId="336"/>
            <ac:spMk id="5" creationId="{9FFE690C-7EB9-45F5-B316-3AA09331528F}"/>
          </ac:spMkLst>
        </pc:spChg>
        <pc:spChg chg="del">
          <ac:chgData name="Tomáš Kubálek" userId="add23078-4725-48e5-87dd-9fe2514ee9a5" providerId="ADAL" clId="{5E9A0D36-04C0-4B04-A4ED-B6B9146EE03C}" dt="2019-08-21T09:27:43.187" v="31" actId="478"/>
          <ac:spMkLst>
            <pc:docMk/>
            <pc:sldMk cId="2209467263" sldId="336"/>
            <ac:spMk id="6" creationId="{FEB2B7C9-5814-405F-948F-93C07390ECB8}"/>
          </ac:spMkLst>
        </pc:spChg>
        <pc:spChg chg="add">
          <ac:chgData name="Tomáš Kubálek" userId="add23078-4725-48e5-87dd-9fe2514ee9a5" providerId="ADAL" clId="{5E9A0D36-04C0-4B04-A4ED-B6B9146EE03C}" dt="2019-08-21T09:27:44.296" v="32"/>
          <ac:spMkLst>
            <pc:docMk/>
            <pc:sldMk cId="2209467263" sldId="336"/>
            <ac:spMk id="7" creationId="{2DBB0788-77B9-41BC-99D9-B680D22C02DB}"/>
          </ac:spMkLst>
        </pc:spChg>
        <pc:spChg chg="add">
          <ac:chgData name="Tomáš Kubálek" userId="add23078-4725-48e5-87dd-9fe2514ee9a5" providerId="ADAL" clId="{5E9A0D36-04C0-4B04-A4ED-B6B9146EE03C}" dt="2019-08-21T09:27:44.296" v="32"/>
          <ac:spMkLst>
            <pc:docMk/>
            <pc:sldMk cId="2209467263" sldId="336"/>
            <ac:spMk id="8" creationId="{3E667396-13CA-419A-B1E9-DE44D73E44A9}"/>
          </ac:spMkLst>
        </pc:spChg>
        <pc:spChg chg="add">
          <ac:chgData name="Tomáš Kubálek" userId="add23078-4725-48e5-87dd-9fe2514ee9a5" providerId="ADAL" clId="{5E9A0D36-04C0-4B04-A4ED-B6B9146EE03C}" dt="2019-08-21T09:27:44.296" v="32"/>
          <ac:spMkLst>
            <pc:docMk/>
            <pc:sldMk cId="2209467263" sldId="336"/>
            <ac:spMk id="9" creationId="{060EF7C0-2512-4A2A-AC0C-BC64313C29F1}"/>
          </ac:spMkLst>
        </pc:spChg>
        <pc:graphicFrameChg chg="add del">
          <ac:chgData name="Tomáš Kubálek" userId="add23078-4725-48e5-87dd-9fe2514ee9a5" providerId="ADAL" clId="{5E9A0D36-04C0-4B04-A4ED-B6B9146EE03C}" dt="2019-08-21T09:28:03.112" v="34"/>
          <ac:graphicFrameMkLst>
            <pc:docMk/>
            <pc:sldMk cId="2209467263" sldId="336"/>
            <ac:graphicFrameMk id="10" creationId="{0BFC5596-35CC-4EC2-BDEA-5B5B67E178DE}"/>
          </ac:graphicFrameMkLst>
        </pc:graphicFrameChg>
        <pc:graphicFrameChg chg="add del">
          <ac:chgData name="Tomáš Kubálek" userId="add23078-4725-48e5-87dd-9fe2514ee9a5" providerId="ADAL" clId="{5E9A0D36-04C0-4B04-A4ED-B6B9146EE03C}" dt="2019-08-21T09:28:13.703" v="36"/>
          <ac:graphicFrameMkLst>
            <pc:docMk/>
            <pc:sldMk cId="2209467263" sldId="336"/>
            <ac:graphicFrameMk id="11" creationId="{3967F89F-ECCB-41F4-9E3E-A1AFEB2146DF}"/>
          </ac:graphicFrameMkLst>
        </pc:graphicFrameChg>
        <pc:graphicFrameChg chg="add del">
          <ac:chgData name="Tomáš Kubálek" userId="add23078-4725-48e5-87dd-9fe2514ee9a5" providerId="ADAL" clId="{5E9A0D36-04C0-4B04-A4ED-B6B9146EE03C}" dt="2019-08-21T09:28:22.633" v="38"/>
          <ac:graphicFrameMkLst>
            <pc:docMk/>
            <pc:sldMk cId="2209467263" sldId="336"/>
            <ac:graphicFrameMk id="12" creationId="{4A610CCA-9945-4A9A-BDEC-98ECE60B3F96}"/>
          </ac:graphicFrameMkLst>
        </pc:graphicFrameChg>
        <pc:graphicFrameChg chg="add del">
          <ac:chgData name="Tomáš Kubálek" userId="add23078-4725-48e5-87dd-9fe2514ee9a5" providerId="ADAL" clId="{5E9A0D36-04C0-4B04-A4ED-B6B9146EE03C}" dt="2019-08-21T09:28:25.195" v="40" actId="478"/>
          <ac:graphicFrameMkLst>
            <pc:docMk/>
            <pc:sldMk cId="2209467263" sldId="336"/>
            <ac:graphicFrameMk id="13" creationId="{72911B73-4146-4FBA-B3F9-3BE749F1997C}"/>
          </ac:graphicFrameMkLst>
        </pc:graphicFrameChg>
      </pc:sldChg>
      <pc:sldChg chg="modSp">
        <pc:chgData name="Tomáš Kubálek" userId="add23078-4725-48e5-87dd-9fe2514ee9a5" providerId="ADAL" clId="{5E9A0D36-04C0-4B04-A4ED-B6B9146EE03C}" dt="2019-08-21T09:26:27.898" v="29" actId="20577"/>
        <pc:sldMkLst>
          <pc:docMk/>
          <pc:sldMk cId="0" sldId="382"/>
        </pc:sldMkLst>
        <pc:spChg chg="mod">
          <ac:chgData name="Tomáš Kubálek" userId="add23078-4725-48e5-87dd-9fe2514ee9a5" providerId="ADAL" clId="{5E9A0D36-04C0-4B04-A4ED-B6B9146EE03C}" dt="2019-08-21T09:26:27.898" v="29" actId="20577"/>
          <ac:spMkLst>
            <pc:docMk/>
            <pc:sldMk cId="0" sldId="382"/>
            <ac:spMk id="3077" creationId="{00000000-0000-0000-0000-000000000000}"/>
          </ac:spMkLst>
        </pc:spChg>
      </pc:sldChg>
      <pc:sldChg chg="add">
        <pc:chgData name="Tomáš Kubálek" userId="add23078-4725-48e5-87dd-9fe2514ee9a5" providerId="ADAL" clId="{5E9A0D36-04C0-4B04-A4ED-B6B9146EE03C}" dt="2019-08-26T06:47:16.453" v="30859"/>
        <pc:sldMkLst>
          <pc:docMk/>
          <pc:sldMk cId="3541517930" sldId="1334"/>
        </pc:sldMkLst>
      </pc:sldChg>
      <pc:sldChg chg="add">
        <pc:chgData name="Tomáš Kubálek" userId="add23078-4725-48e5-87dd-9fe2514ee9a5" providerId="ADAL" clId="{5E9A0D36-04C0-4B04-A4ED-B6B9146EE03C}" dt="2019-08-26T06:47:16.453" v="30859"/>
        <pc:sldMkLst>
          <pc:docMk/>
          <pc:sldMk cId="864643610" sldId="1335"/>
        </pc:sldMkLst>
      </pc:sldChg>
      <pc:sldChg chg="add">
        <pc:chgData name="Tomáš Kubálek" userId="add23078-4725-48e5-87dd-9fe2514ee9a5" providerId="ADAL" clId="{5E9A0D36-04C0-4B04-A4ED-B6B9146EE03C}" dt="2019-08-26T06:47:16.453" v="30859"/>
        <pc:sldMkLst>
          <pc:docMk/>
          <pc:sldMk cId="648450594" sldId="1336"/>
        </pc:sldMkLst>
      </pc:sldChg>
      <pc:sldChg chg="modSp add">
        <pc:chgData name="Tomáš Kubálek" userId="add23078-4725-48e5-87dd-9fe2514ee9a5" providerId="ADAL" clId="{5E9A0D36-04C0-4B04-A4ED-B6B9146EE03C}" dt="2019-08-26T05:21:33.104" v="27118" actId="20577"/>
        <pc:sldMkLst>
          <pc:docMk/>
          <pc:sldMk cId="419312504" sldId="1819"/>
        </pc:sldMkLst>
        <pc:spChg chg="mod">
          <ac:chgData name="Tomáš Kubálek" userId="add23078-4725-48e5-87dd-9fe2514ee9a5" providerId="ADAL" clId="{5E9A0D36-04C0-4B04-A4ED-B6B9146EE03C}" dt="2019-08-26T05:21:33.104" v="27118" actId="20577"/>
          <ac:spMkLst>
            <pc:docMk/>
            <pc:sldMk cId="419312504" sldId="1819"/>
            <ac:spMk id="3" creationId="{45CDCC55-C8DA-49B9-AD6B-12569C0E9951}"/>
          </ac:spMkLst>
        </pc:spChg>
      </pc:sldChg>
      <pc:sldChg chg="modSp add">
        <pc:chgData name="Tomáš Kubálek" userId="add23078-4725-48e5-87dd-9fe2514ee9a5" providerId="ADAL" clId="{5E9A0D36-04C0-4B04-A4ED-B6B9146EE03C}" dt="2019-08-26T05:15:37.079" v="26904" actId="20577"/>
        <pc:sldMkLst>
          <pc:docMk/>
          <pc:sldMk cId="4164622158" sldId="1820"/>
        </pc:sldMkLst>
        <pc:spChg chg="mod">
          <ac:chgData name="Tomáš Kubálek" userId="add23078-4725-48e5-87dd-9fe2514ee9a5" providerId="ADAL" clId="{5E9A0D36-04C0-4B04-A4ED-B6B9146EE03C}" dt="2019-08-26T05:15:37.079" v="26904" actId="20577"/>
          <ac:spMkLst>
            <pc:docMk/>
            <pc:sldMk cId="4164622158" sldId="1820"/>
            <ac:spMk id="3" creationId="{76DF6130-9844-4F6A-8E16-8CB6227B1927}"/>
          </ac:spMkLst>
        </pc:spChg>
      </pc:sldChg>
      <pc:sldChg chg="add">
        <pc:chgData name="Tomáš Kubálek" userId="add23078-4725-48e5-87dd-9fe2514ee9a5" providerId="ADAL" clId="{5E9A0D36-04C0-4B04-A4ED-B6B9146EE03C}" dt="2019-08-26T04:36:11.513" v="25751"/>
        <pc:sldMkLst>
          <pc:docMk/>
          <pc:sldMk cId="1337579121" sldId="1821"/>
        </pc:sldMkLst>
      </pc:sldChg>
      <pc:sldChg chg="modSp add">
        <pc:chgData name="Tomáš Kubálek" userId="add23078-4725-48e5-87dd-9fe2514ee9a5" providerId="ADAL" clId="{5E9A0D36-04C0-4B04-A4ED-B6B9146EE03C}" dt="2019-08-26T05:14:37.847" v="26813" actId="20577"/>
        <pc:sldMkLst>
          <pc:docMk/>
          <pc:sldMk cId="3163381470" sldId="1822"/>
        </pc:sldMkLst>
        <pc:spChg chg="mod">
          <ac:chgData name="Tomáš Kubálek" userId="add23078-4725-48e5-87dd-9fe2514ee9a5" providerId="ADAL" clId="{5E9A0D36-04C0-4B04-A4ED-B6B9146EE03C}" dt="2019-08-26T05:14:37.847" v="26813" actId="20577"/>
          <ac:spMkLst>
            <pc:docMk/>
            <pc:sldMk cId="3163381470" sldId="1822"/>
            <ac:spMk id="3" creationId="{B7D83DE6-5358-4F1B-875D-096EF00CD5EB}"/>
          </ac:spMkLst>
        </pc:spChg>
      </pc:sldChg>
      <pc:sldChg chg="add">
        <pc:chgData name="Tomáš Kubálek" userId="add23078-4725-48e5-87dd-9fe2514ee9a5" providerId="ADAL" clId="{5E9A0D36-04C0-4B04-A4ED-B6B9146EE03C}" dt="2019-08-26T04:36:11.513" v="25751"/>
        <pc:sldMkLst>
          <pc:docMk/>
          <pc:sldMk cId="4060717777" sldId="1823"/>
        </pc:sldMkLst>
      </pc:sldChg>
      <pc:sldChg chg="add">
        <pc:chgData name="Tomáš Kubálek" userId="add23078-4725-48e5-87dd-9fe2514ee9a5" providerId="ADAL" clId="{5E9A0D36-04C0-4B04-A4ED-B6B9146EE03C}" dt="2019-08-26T04:36:11.513" v="25751"/>
        <pc:sldMkLst>
          <pc:docMk/>
          <pc:sldMk cId="3655107092" sldId="1824"/>
        </pc:sldMkLst>
      </pc:sldChg>
      <pc:sldChg chg="modSp ord modTransition">
        <pc:chgData name="Tomáš Kubálek" userId="add23078-4725-48e5-87dd-9fe2514ee9a5" providerId="ADAL" clId="{5E9A0D36-04C0-4B04-A4ED-B6B9146EE03C}" dt="2019-08-26T06:33:04.392" v="30328"/>
        <pc:sldMkLst>
          <pc:docMk/>
          <pc:sldMk cId="156944309" sldId="1903"/>
        </pc:sldMkLst>
        <pc:spChg chg="mod">
          <ac:chgData name="Tomáš Kubálek" userId="add23078-4725-48e5-87dd-9fe2514ee9a5" providerId="ADAL" clId="{5E9A0D36-04C0-4B04-A4ED-B6B9146EE03C}" dt="2019-08-26T04:35:50.394" v="25750" actId="27636"/>
          <ac:spMkLst>
            <pc:docMk/>
            <pc:sldMk cId="156944309" sldId="1903"/>
            <ac:spMk id="3" creationId="{C636423D-FA63-4433-AA49-350A533BD143}"/>
          </ac:spMkLst>
        </pc:spChg>
      </pc:sldChg>
      <pc:sldChg chg="modSp add">
        <pc:chgData name="Tomáš Kubálek" userId="add23078-4725-48e5-87dd-9fe2514ee9a5" providerId="ADAL" clId="{5E9A0D36-04C0-4B04-A4ED-B6B9146EE03C}" dt="2019-08-21T11:13:32.888" v="694" actId="12"/>
        <pc:sldMkLst>
          <pc:docMk/>
          <pc:sldMk cId="664365511" sldId="1950"/>
        </pc:sldMkLst>
        <pc:spChg chg="mod">
          <ac:chgData name="Tomáš Kubálek" userId="add23078-4725-48e5-87dd-9fe2514ee9a5" providerId="ADAL" clId="{5E9A0D36-04C0-4B04-A4ED-B6B9146EE03C}" dt="2019-08-21T09:48:24.786" v="326" actId="6549"/>
          <ac:spMkLst>
            <pc:docMk/>
            <pc:sldMk cId="664365511" sldId="1950"/>
            <ac:spMk id="2" creationId="{BC279C8F-EAD1-4B67-9387-A848F3B67756}"/>
          </ac:spMkLst>
        </pc:spChg>
        <pc:spChg chg="mod">
          <ac:chgData name="Tomáš Kubálek" userId="add23078-4725-48e5-87dd-9fe2514ee9a5" providerId="ADAL" clId="{5E9A0D36-04C0-4B04-A4ED-B6B9146EE03C}" dt="2019-08-21T11:13:32.888" v="694" actId="12"/>
          <ac:spMkLst>
            <pc:docMk/>
            <pc:sldMk cId="664365511" sldId="1950"/>
            <ac:spMk id="3" creationId="{55BEFA75-112B-4315-84B3-C792B5D5B4CC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3T12:25:51.060" v="2001" actId="20577"/>
        <pc:sldMkLst>
          <pc:docMk/>
          <pc:sldMk cId="4066837197" sldId="1952"/>
        </pc:sldMkLst>
        <pc:spChg chg="mod">
          <ac:chgData name="Tomáš Kubálek" userId="add23078-4725-48e5-87dd-9fe2514ee9a5" providerId="ADAL" clId="{5E9A0D36-04C0-4B04-A4ED-B6B9146EE03C}" dt="2019-08-21T09:48:57.673" v="341" actId="20577"/>
          <ac:spMkLst>
            <pc:docMk/>
            <pc:sldMk cId="4066837197" sldId="1952"/>
            <ac:spMk id="2" creationId="{8C3A09D8-641A-4BA1-BE85-7F240C6F107B}"/>
          </ac:spMkLst>
        </pc:spChg>
        <pc:spChg chg="add del mod">
          <ac:chgData name="Tomáš Kubálek" userId="add23078-4725-48e5-87dd-9fe2514ee9a5" providerId="ADAL" clId="{5E9A0D36-04C0-4B04-A4ED-B6B9146EE03C}" dt="2019-08-23T12:25:51.060" v="2001" actId="20577"/>
          <ac:spMkLst>
            <pc:docMk/>
            <pc:sldMk cId="4066837197" sldId="1952"/>
            <ac:spMk id="3" creationId="{C0B6D7E8-47F3-4B13-BA99-D7CEBB993ED7}"/>
          </ac:spMkLst>
        </pc:spChg>
        <pc:picChg chg="add del mod">
          <ac:chgData name="Tomáš Kubálek" userId="add23078-4725-48e5-87dd-9fe2514ee9a5" providerId="ADAL" clId="{5E9A0D36-04C0-4B04-A4ED-B6B9146EE03C}" dt="2019-08-21T10:35:02.649" v="549"/>
          <ac:picMkLst>
            <pc:docMk/>
            <pc:sldMk cId="4066837197" sldId="1952"/>
            <ac:picMk id="8" creationId="{CF76CC9C-1743-49F7-A710-9B6432F505AA}"/>
          </ac:picMkLst>
        </pc:picChg>
        <pc:picChg chg="add del mod">
          <ac:chgData name="Tomáš Kubálek" userId="add23078-4725-48e5-87dd-9fe2514ee9a5" providerId="ADAL" clId="{5E9A0D36-04C0-4B04-A4ED-B6B9146EE03C}" dt="2019-08-21T10:35:12.457" v="554"/>
          <ac:picMkLst>
            <pc:docMk/>
            <pc:sldMk cId="4066837197" sldId="1952"/>
            <ac:picMk id="10" creationId="{CF16E422-9021-4EC6-A8DA-A3473F4B8B10}"/>
          </ac:picMkLst>
        </pc:picChg>
        <pc:picChg chg="add mod">
          <ac:chgData name="Tomáš Kubálek" userId="add23078-4725-48e5-87dd-9fe2514ee9a5" providerId="ADAL" clId="{5E9A0D36-04C0-4B04-A4ED-B6B9146EE03C}" dt="2019-08-21T10:35:48.016" v="560" actId="1076"/>
          <ac:picMkLst>
            <pc:docMk/>
            <pc:sldMk cId="4066837197" sldId="1952"/>
            <ac:picMk id="12" creationId="{85C00E29-4562-48A4-B76C-DE2EA98C914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44:06.169" v="2983" actId="1076"/>
        <pc:sldMkLst>
          <pc:docMk/>
          <pc:sldMk cId="809396102" sldId="1953"/>
        </pc:sldMkLst>
        <pc:spChg chg="mod">
          <ac:chgData name="Tomáš Kubálek" userId="add23078-4725-48e5-87dd-9fe2514ee9a5" providerId="ADAL" clId="{5E9A0D36-04C0-4B04-A4ED-B6B9146EE03C}" dt="2019-08-21T09:49:11.841" v="346" actId="20577"/>
          <ac:spMkLst>
            <pc:docMk/>
            <pc:sldMk cId="809396102" sldId="1953"/>
            <ac:spMk id="2" creationId="{350DFB2D-E942-4E41-A6D8-3C35CCBACC8F}"/>
          </ac:spMkLst>
        </pc:spChg>
        <pc:spChg chg="mod">
          <ac:chgData name="Tomáš Kubálek" userId="add23078-4725-48e5-87dd-9fe2514ee9a5" providerId="ADAL" clId="{5E9A0D36-04C0-4B04-A4ED-B6B9146EE03C}" dt="2019-08-23T14:44:02.278" v="2982" actId="27636"/>
          <ac:spMkLst>
            <pc:docMk/>
            <pc:sldMk cId="809396102" sldId="1953"/>
            <ac:spMk id="3" creationId="{E728DDCA-6BFE-4EE1-9486-3389ED92BFA2}"/>
          </ac:spMkLst>
        </pc:spChg>
        <pc:picChg chg="add">
          <ac:chgData name="Tomáš Kubálek" userId="add23078-4725-48e5-87dd-9fe2514ee9a5" providerId="ADAL" clId="{5E9A0D36-04C0-4B04-A4ED-B6B9146EE03C}" dt="2019-08-21T10:28:09.505" v="544"/>
          <ac:picMkLst>
            <pc:docMk/>
            <pc:sldMk cId="809396102" sldId="1953"/>
            <ac:picMk id="7" creationId="{63D320F4-A449-4141-8AC5-8A4BA9E451DA}"/>
          </ac:picMkLst>
        </pc:picChg>
        <pc:picChg chg="add mod">
          <ac:chgData name="Tomáš Kubálek" userId="add23078-4725-48e5-87dd-9fe2514ee9a5" providerId="ADAL" clId="{5E9A0D36-04C0-4B04-A4ED-B6B9146EE03C}" dt="2019-08-23T14:44:06.169" v="2983" actId="1076"/>
          <ac:picMkLst>
            <pc:docMk/>
            <pc:sldMk cId="809396102" sldId="1953"/>
            <ac:picMk id="8" creationId="{9DAFDBBA-2490-4E58-8971-EBBFDD8D5AD4}"/>
          </ac:picMkLst>
        </pc:picChg>
        <pc:picChg chg="add del mod">
          <ac:chgData name="Tomáš Kubálek" userId="add23078-4725-48e5-87dd-9fe2514ee9a5" providerId="ADAL" clId="{5E9A0D36-04C0-4B04-A4ED-B6B9146EE03C}" dt="2019-08-23T14:43:57.572" v="2980"/>
          <ac:picMkLst>
            <pc:docMk/>
            <pc:sldMk cId="809396102" sldId="1953"/>
            <ac:picMk id="9" creationId="{D2F30DCD-CC93-4581-A866-57389FA0CA7D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07:16.730" v="3250" actId="20577"/>
        <pc:sldMkLst>
          <pc:docMk/>
          <pc:sldMk cId="3309362235" sldId="1954"/>
        </pc:sldMkLst>
        <pc:spChg chg="mod">
          <ac:chgData name="Tomáš Kubálek" userId="add23078-4725-48e5-87dd-9fe2514ee9a5" providerId="ADAL" clId="{5E9A0D36-04C0-4B04-A4ED-B6B9146EE03C}" dt="2019-08-21T09:49:23.572" v="350"/>
          <ac:spMkLst>
            <pc:docMk/>
            <pc:sldMk cId="3309362235" sldId="1954"/>
            <ac:spMk id="2" creationId="{83B8EF6F-8EE0-49E8-8C1A-384103213417}"/>
          </ac:spMkLst>
        </pc:spChg>
        <pc:spChg chg="mod">
          <ac:chgData name="Tomáš Kubálek" userId="add23078-4725-48e5-87dd-9fe2514ee9a5" providerId="ADAL" clId="{5E9A0D36-04C0-4B04-A4ED-B6B9146EE03C}" dt="2019-08-23T16:07:16.730" v="3250" actId="20577"/>
          <ac:spMkLst>
            <pc:docMk/>
            <pc:sldMk cId="3309362235" sldId="1954"/>
            <ac:spMk id="3" creationId="{5DB0A404-E845-45C3-B8E1-211C4542CA30}"/>
          </ac:spMkLst>
        </pc:spChg>
        <pc:picChg chg="add">
          <ac:chgData name="Tomáš Kubálek" userId="add23078-4725-48e5-87dd-9fe2514ee9a5" providerId="ADAL" clId="{5E9A0D36-04C0-4B04-A4ED-B6B9146EE03C}" dt="2019-08-21T10:27:28.849" v="543"/>
          <ac:picMkLst>
            <pc:docMk/>
            <pc:sldMk cId="3309362235" sldId="1954"/>
            <ac:picMk id="7" creationId="{1E6BA622-CEC3-4AB3-AF11-2A1736579CD8}"/>
          </ac:picMkLst>
        </pc:picChg>
        <pc:picChg chg="add mod">
          <ac:chgData name="Tomáš Kubálek" userId="add23078-4725-48e5-87dd-9fe2514ee9a5" providerId="ADAL" clId="{5E9A0D36-04C0-4B04-A4ED-B6B9146EE03C}" dt="2019-08-23T16:05:51.953" v="3240" actId="108"/>
          <ac:picMkLst>
            <pc:docMk/>
            <pc:sldMk cId="3309362235" sldId="1954"/>
            <ac:picMk id="8" creationId="{F861CC7F-2611-4A6D-B291-74A951122B1F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5:12:00.979" v="24964" actId="20577"/>
        <pc:sldMkLst>
          <pc:docMk/>
          <pc:sldMk cId="2206203235" sldId="1955"/>
        </pc:sldMkLst>
        <pc:spChg chg="mod">
          <ac:chgData name="Tomáš Kubálek" userId="add23078-4725-48e5-87dd-9fe2514ee9a5" providerId="ADAL" clId="{5E9A0D36-04C0-4B04-A4ED-B6B9146EE03C}" dt="2019-08-21T09:49:34.459" v="354"/>
          <ac:spMkLst>
            <pc:docMk/>
            <pc:sldMk cId="2206203235" sldId="1955"/>
            <ac:spMk id="2" creationId="{38F95515-10A4-43C9-86ED-A542BF263A1A}"/>
          </ac:spMkLst>
        </pc:spChg>
        <pc:spChg chg="mod">
          <ac:chgData name="Tomáš Kubálek" userId="add23078-4725-48e5-87dd-9fe2514ee9a5" providerId="ADAL" clId="{5E9A0D36-04C0-4B04-A4ED-B6B9146EE03C}" dt="2019-08-25T15:12:00.979" v="24964" actId="20577"/>
          <ac:spMkLst>
            <pc:docMk/>
            <pc:sldMk cId="2206203235" sldId="1955"/>
            <ac:spMk id="3" creationId="{6B663602-0F2B-4BEF-AF29-70C1F0C29AC1}"/>
          </ac:spMkLst>
        </pc:spChg>
        <pc:picChg chg="add">
          <ac:chgData name="Tomáš Kubálek" userId="add23078-4725-48e5-87dd-9fe2514ee9a5" providerId="ADAL" clId="{5E9A0D36-04C0-4B04-A4ED-B6B9146EE03C}" dt="2019-08-21T10:24:09.687" v="539"/>
          <ac:picMkLst>
            <pc:docMk/>
            <pc:sldMk cId="2206203235" sldId="1955"/>
            <ac:picMk id="7" creationId="{3DD42AAA-9EAA-41C2-9FE3-614C570DE96A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9:44:48.565" v="21791" actId="27636"/>
        <pc:sldMkLst>
          <pc:docMk/>
          <pc:sldMk cId="3151775487" sldId="1956"/>
        </pc:sldMkLst>
        <pc:spChg chg="mod">
          <ac:chgData name="Tomáš Kubálek" userId="add23078-4725-48e5-87dd-9fe2514ee9a5" providerId="ADAL" clId="{5E9A0D36-04C0-4B04-A4ED-B6B9146EE03C}" dt="2019-08-21T09:54:09.581" v="358" actId="20577"/>
          <ac:spMkLst>
            <pc:docMk/>
            <pc:sldMk cId="3151775487" sldId="1956"/>
            <ac:spMk id="2" creationId="{8E753C81-D154-44EC-B105-B3BE55591EAF}"/>
          </ac:spMkLst>
        </pc:spChg>
        <pc:spChg chg="mod">
          <ac:chgData name="Tomáš Kubálek" userId="add23078-4725-48e5-87dd-9fe2514ee9a5" providerId="ADAL" clId="{5E9A0D36-04C0-4B04-A4ED-B6B9146EE03C}" dt="2019-08-25T09:44:48.565" v="21791" actId="27636"/>
          <ac:spMkLst>
            <pc:docMk/>
            <pc:sldMk cId="3151775487" sldId="1956"/>
            <ac:spMk id="3" creationId="{24C86B47-505B-4715-88E8-4C1A415AE854}"/>
          </ac:spMkLst>
        </pc:spChg>
        <pc:picChg chg="add">
          <ac:chgData name="Tomáš Kubálek" userId="add23078-4725-48e5-87dd-9fe2514ee9a5" providerId="ADAL" clId="{5E9A0D36-04C0-4B04-A4ED-B6B9146EE03C}" dt="2019-08-21T10:26:03.847" v="541"/>
          <ac:picMkLst>
            <pc:docMk/>
            <pc:sldMk cId="3151775487" sldId="1956"/>
            <ac:picMk id="7" creationId="{B3A05C38-77B6-497A-BBE6-DDFC1683779E}"/>
          </ac:picMkLst>
        </pc:picChg>
      </pc:sldChg>
      <pc:sldChg chg="addSp modSp add">
        <pc:chgData name="Tomáš Kubálek" userId="add23078-4725-48e5-87dd-9fe2514ee9a5" providerId="ADAL" clId="{5E9A0D36-04C0-4B04-A4ED-B6B9146EE03C}" dt="2019-08-24T15:30:31.028" v="15000" actId="20577"/>
        <pc:sldMkLst>
          <pc:docMk/>
          <pc:sldMk cId="692877604" sldId="1957"/>
        </pc:sldMkLst>
        <pc:spChg chg="mod">
          <ac:chgData name="Tomáš Kubálek" userId="add23078-4725-48e5-87dd-9fe2514ee9a5" providerId="ADAL" clId="{5E9A0D36-04C0-4B04-A4ED-B6B9146EE03C}" dt="2019-08-21T09:54:19.193" v="362"/>
          <ac:spMkLst>
            <pc:docMk/>
            <pc:sldMk cId="692877604" sldId="1957"/>
            <ac:spMk id="2" creationId="{AA7294D0-3AA2-4F23-90EC-5A13BBCA2E04}"/>
          </ac:spMkLst>
        </pc:spChg>
        <pc:spChg chg="mod">
          <ac:chgData name="Tomáš Kubálek" userId="add23078-4725-48e5-87dd-9fe2514ee9a5" providerId="ADAL" clId="{5E9A0D36-04C0-4B04-A4ED-B6B9146EE03C}" dt="2019-08-24T13:42:09.061" v="12339" actId="20577"/>
          <ac:spMkLst>
            <pc:docMk/>
            <pc:sldMk cId="692877604" sldId="1957"/>
            <ac:spMk id="3" creationId="{1BFB5E2D-2DEC-42A1-9330-3D0BBE75D446}"/>
          </ac:spMkLst>
        </pc:spChg>
        <pc:spChg chg="add mod">
          <ac:chgData name="Tomáš Kubálek" userId="add23078-4725-48e5-87dd-9fe2514ee9a5" providerId="ADAL" clId="{5E9A0D36-04C0-4B04-A4ED-B6B9146EE03C}" dt="2019-08-24T15:30:31.028" v="15000" actId="20577"/>
          <ac:spMkLst>
            <pc:docMk/>
            <pc:sldMk cId="692877604" sldId="1957"/>
            <ac:spMk id="8" creationId="{9FDC015B-15B7-4470-89E7-1E570B1EAEBC}"/>
          </ac:spMkLst>
        </pc:spChg>
        <pc:picChg chg="add">
          <ac:chgData name="Tomáš Kubálek" userId="add23078-4725-48e5-87dd-9fe2514ee9a5" providerId="ADAL" clId="{5E9A0D36-04C0-4B04-A4ED-B6B9146EE03C}" dt="2019-08-21T10:25:36.306" v="540"/>
          <ac:picMkLst>
            <pc:docMk/>
            <pc:sldMk cId="692877604" sldId="1957"/>
            <ac:picMk id="7" creationId="{51DE132C-B7A9-465B-8FA7-5E6692F9B5A8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0:39:45.832" v="615" actId="1076"/>
        <pc:sldMkLst>
          <pc:docMk/>
          <pc:sldMk cId="1217822764" sldId="1958"/>
        </pc:sldMkLst>
        <pc:spChg chg="mod">
          <ac:chgData name="Tomáš Kubálek" userId="add23078-4725-48e5-87dd-9fe2514ee9a5" providerId="ADAL" clId="{5E9A0D36-04C0-4B04-A4ED-B6B9146EE03C}" dt="2019-08-21T09:54:34.559" v="367" actId="27636"/>
          <ac:spMkLst>
            <pc:docMk/>
            <pc:sldMk cId="1217822764" sldId="1958"/>
            <ac:spMk id="2" creationId="{AC931FD6-C21E-43EE-B478-D8C963EF3826}"/>
          </ac:spMkLst>
        </pc:spChg>
        <pc:spChg chg="mod">
          <ac:chgData name="Tomáš Kubálek" userId="add23078-4725-48e5-87dd-9fe2514ee9a5" providerId="ADAL" clId="{5E9A0D36-04C0-4B04-A4ED-B6B9146EE03C}" dt="2019-08-21T10:39:28.753" v="613"/>
          <ac:spMkLst>
            <pc:docMk/>
            <pc:sldMk cId="1217822764" sldId="1958"/>
            <ac:spMk id="3" creationId="{C7722906-FE97-4240-A545-C49889A186A0}"/>
          </ac:spMkLst>
        </pc:spChg>
        <pc:picChg chg="add mod">
          <ac:chgData name="Tomáš Kubálek" userId="add23078-4725-48e5-87dd-9fe2514ee9a5" providerId="ADAL" clId="{5E9A0D36-04C0-4B04-A4ED-B6B9146EE03C}" dt="2019-08-21T10:39:45.832" v="615" actId="1076"/>
          <ac:picMkLst>
            <pc:docMk/>
            <pc:sldMk cId="1217822764" sldId="1958"/>
            <ac:picMk id="7" creationId="{808B0FAB-724B-442F-97EC-BE88F221F46E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34:20.890" v="30434" actId="123"/>
        <pc:sldMkLst>
          <pc:docMk/>
          <pc:sldMk cId="3622760104" sldId="1959"/>
        </pc:sldMkLst>
        <pc:spChg chg="mod">
          <ac:chgData name="Tomáš Kubálek" userId="add23078-4725-48e5-87dd-9fe2514ee9a5" providerId="ADAL" clId="{5E9A0D36-04C0-4B04-A4ED-B6B9146EE03C}" dt="2019-08-26T06:32:33.710" v="30301" actId="27636"/>
          <ac:spMkLst>
            <pc:docMk/>
            <pc:sldMk cId="3622760104" sldId="1959"/>
            <ac:spMk id="2" creationId="{01CDE72A-5889-4934-AEEF-07FD2BAFBF96}"/>
          </ac:spMkLst>
        </pc:spChg>
        <pc:spChg chg="mod">
          <ac:chgData name="Tomáš Kubálek" userId="add23078-4725-48e5-87dd-9fe2514ee9a5" providerId="ADAL" clId="{5E9A0D36-04C0-4B04-A4ED-B6B9146EE03C}" dt="2019-08-26T06:34:20.890" v="30434" actId="123"/>
          <ac:spMkLst>
            <pc:docMk/>
            <pc:sldMk cId="3622760104" sldId="1959"/>
            <ac:spMk id="3" creationId="{52E5A492-E0C6-41DB-BE09-AE3E5F3EDBD9}"/>
          </ac:spMkLst>
        </pc:spChg>
        <pc:picChg chg="add mod">
          <ac:chgData name="Tomáš Kubálek" userId="add23078-4725-48e5-87dd-9fe2514ee9a5" providerId="ADAL" clId="{5E9A0D36-04C0-4B04-A4ED-B6B9146EE03C}" dt="2019-08-21T10:36:16.648" v="563" actId="1076"/>
          <ac:picMkLst>
            <pc:docMk/>
            <pc:sldMk cId="3622760104" sldId="1959"/>
            <ac:picMk id="8" creationId="{C8C8BCDB-B63C-4FC7-BD0C-625C0B18220C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6T06:48:27.534" v="30964" actId="20577"/>
        <pc:sldMkLst>
          <pc:docMk/>
          <pc:sldMk cId="2584409033" sldId="1960"/>
        </pc:sldMkLst>
        <pc:spChg chg="mod">
          <ac:chgData name="Tomáš Kubálek" userId="add23078-4725-48e5-87dd-9fe2514ee9a5" providerId="ADAL" clId="{5E9A0D36-04C0-4B04-A4ED-B6B9146EE03C}" dt="2019-08-21T11:26:29.983" v="927" actId="20577"/>
          <ac:spMkLst>
            <pc:docMk/>
            <pc:sldMk cId="2584409033" sldId="1960"/>
            <ac:spMk id="2" creationId="{8D66B6C2-1A60-40B6-A1B4-04C29524CC2F}"/>
          </ac:spMkLst>
        </pc:spChg>
        <pc:spChg chg="mod">
          <ac:chgData name="Tomáš Kubálek" userId="add23078-4725-48e5-87dd-9fe2514ee9a5" providerId="ADAL" clId="{5E9A0D36-04C0-4B04-A4ED-B6B9146EE03C}" dt="2019-08-26T06:48:27.534" v="30964" actId="20577"/>
          <ac:spMkLst>
            <pc:docMk/>
            <pc:sldMk cId="2584409033" sldId="1960"/>
            <ac:spMk id="3" creationId="{37BD5847-6970-44D1-BFEF-5F1371683438}"/>
          </ac:spMkLst>
        </pc:spChg>
        <pc:picChg chg="add">
          <ac:chgData name="Tomáš Kubálek" userId="add23078-4725-48e5-87dd-9fe2514ee9a5" providerId="ADAL" clId="{5E9A0D36-04C0-4B04-A4ED-B6B9146EE03C}" dt="2019-08-21T10:23:49.442" v="538"/>
          <ac:picMkLst>
            <pc:docMk/>
            <pc:sldMk cId="2584409033" sldId="1960"/>
            <ac:picMk id="7" creationId="{88DE7915-02B8-427E-8210-E5BC805CD2D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6T03:52:24.983" v="25531" actId="27636"/>
        <pc:sldMkLst>
          <pc:docMk/>
          <pc:sldMk cId="2619864098" sldId="1961"/>
        </pc:sldMkLst>
        <pc:spChg chg="mod">
          <ac:chgData name="Tomáš Kubálek" userId="add23078-4725-48e5-87dd-9fe2514ee9a5" providerId="ADAL" clId="{5E9A0D36-04C0-4B04-A4ED-B6B9146EE03C}" dt="2019-08-21T11:26:34.544" v="929" actId="20577"/>
          <ac:spMkLst>
            <pc:docMk/>
            <pc:sldMk cId="2619864098" sldId="1961"/>
            <ac:spMk id="2" creationId="{55C30118-68A9-4088-BE8D-32747BEEA920}"/>
          </ac:spMkLst>
        </pc:spChg>
        <pc:spChg chg="mod">
          <ac:chgData name="Tomáš Kubálek" userId="add23078-4725-48e5-87dd-9fe2514ee9a5" providerId="ADAL" clId="{5E9A0D36-04C0-4B04-A4ED-B6B9146EE03C}" dt="2019-08-26T03:52:24.983" v="25531" actId="27636"/>
          <ac:spMkLst>
            <pc:docMk/>
            <pc:sldMk cId="2619864098" sldId="1961"/>
            <ac:spMk id="3" creationId="{6A900944-2AEB-4A7E-9089-C28739319BCD}"/>
          </ac:spMkLst>
        </pc:spChg>
        <pc:spChg chg="add del">
          <ac:chgData name="Tomáš Kubálek" userId="add23078-4725-48e5-87dd-9fe2514ee9a5" providerId="ADAL" clId="{5E9A0D36-04C0-4B04-A4ED-B6B9146EE03C}" dt="2019-08-21T09:55:01.594" v="378"/>
          <ac:spMkLst>
            <pc:docMk/>
            <pc:sldMk cId="2619864098" sldId="1961"/>
            <ac:spMk id="7" creationId="{A4092677-298B-470F-BC9D-8AE69E14C42A}"/>
          </ac:spMkLst>
        </pc:spChg>
        <pc:picChg chg="add">
          <ac:chgData name="Tomáš Kubálek" userId="add23078-4725-48e5-87dd-9fe2514ee9a5" providerId="ADAL" clId="{5E9A0D36-04C0-4B04-A4ED-B6B9146EE03C}" dt="2019-08-21T10:26:56.608" v="542"/>
          <ac:picMkLst>
            <pc:docMk/>
            <pc:sldMk cId="2619864098" sldId="1961"/>
            <ac:picMk id="8" creationId="{26CDB55D-7069-4F53-8012-8A8CD9E6901D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4:07:40.711" v="2463" actId="692"/>
        <pc:sldMkLst>
          <pc:docMk/>
          <pc:sldMk cId="1255631491" sldId="1962"/>
        </pc:sldMkLst>
        <pc:spChg chg="mod">
          <ac:chgData name="Tomáš Kubálek" userId="add23078-4725-48e5-87dd-9fe2514ee9a5" providerId="ADAL" clId="{5E9A0D36-04C0-4B04-A4ED-B6B9146EE03C}" dt="2019-08-21T09:55:14.354" v="385" actId="20577"/>
          <ac:spMkLst>
            <pc:docMk/>
            <pc:sldMk cId="1255631491" sldId="1962"/>
            <ac:spMk id="2" creationId="{B86FAE33-13E2-45D4-9B5C-274CA17D45D2}"/>
          </ac:spMkLst>
        </pc:spChg>
        <pc:picChg chg="add mod">
          <ac:chgData name="Tomáš Kubálek" userId="add23078-4725-48e5-87dd-9fe2514ee9a5" providerId="ADAL" clId="{5E9A0D36-04C0-4B04-A4ED-B6B9146EE03C}" dt="2019-08-23T08:14:27.015" v="989" actId="108"/>
          <ac:picMkLst>
            <pc:docMk/>
            <pc:sldMk cId="1255631491" sldId="1962"/>
            <ac:picMk id="3" creationId="{7099FC4E-1477-4BAF-B6BB-1DD415F77FAA}"/>
          </ac:picMkLst>
        </pc:picChg>
        <pc:picChg chg="add">
          <ac:chgData name="Tomáš Kubálek" userId="add23078-4725-48e5-87dd-9fe2514ee9a5" providerId="ADAL" clId="{5E9A0D36-04C0-4B04-A4ED-B6B9146EE03C}" dt="2019-08-21T10:23:24.627" v="537"/>
          <ac:picMkLst>
            <pc:docMk/>
            <pc:sldMk cId="1255631491" sldId="1962"/>
            <ac:picMk id="7" creationId="{A45596C5-18D1-4400-A6EA-61BEB5FACC06}"/>
          </ac:picMkLst>
        </pc:picChg>
        <pc:cxnChg chg="mod">
          <ac:chgData name="Tomáš Kubálek" userId="add23078-4725-48e5-87dd-9fe2514ee9a5" providerId="ADAL" clId="{5E9A0D36-04C0-4B04-A4ED-B6B9146EE03C}" dt="2019-08-23T14:07:17.075" v="2457" actId="108"/>
          <ac:cxnSpMkLst>
            <pc:docMk/>
            <pc:sldMk cId="1255631491" sldId="1962"/>
            <ac:cxnSpMk id="16" creationId="{77669DE7-A54E-4351-BD41-54AE0A83ABC7}"/>
          </ac:cxnSpMkLst>
        </pc:cxnChg>
        <pc:cxnChg chg="mod">
          <ac:chgData name="Tomáš Kubálek" userId="add23078-4725-48e5-87dd-9fe2514ee9a5" providerId="ADAL" clId="{5E9A0D36-04C0-4B04-A4ED-B6B9146EE03C}" dt="2019-08-23T14:07:18.243" v="2458" actId="108"/>
          <ac:cxnSpMkLst>
            <pc:docMk/>
            <pc:sldMk cId="1255631491" sldId="1962"/>
            <ac:cxnSpMk id="17" creationId="{AAA7328C-A60A-4C68-884B-3CA2F8F72575}"/>
          </ac:cxnSpMkLst>
        </pc:cxnChg>
        <pc:cxnChg chg="mod">
          <ac:chgData name="Tomáš Kubálek" userId="add23078-4725-48e5-87dd-9fe2514ee9a5" providerId="ADAL" clId="{5E9A0D36-04C0-4B04-A4ED-B6B9146EE03C}" dt="2019-08-23T14:07:09.027" v="2456" actId="108"/>
          <ac:cxnSpMkLst>
            <pc:docMk/>
            <pc:sldMk cId="1255631491" sldId="1962"/>
            <ac:cxnSpMk id="21" creationId="{85CE29D4-63E7-4380-8A50-F6FCC94AD718}"/>
          </ac:cxnSpMkLst>
        </pc:cxnChg>
        <pc:cxnChg chg="mod">
          <ac:chgData name="Tomáš Kubálek" userId="add23078-4725-48e5-87dd-9fe2514ee9a5" providerId="ADAL" clId="{5E9A0D36-04C0-4B04-A4ED-B6B9146EE03C}" dt="2019-08-23T14:07:32.321" v="2461" actId="692"/>
          <ac:cxnSpMkLst>
            <pc:docMk/>
            <pc:sldMk cId="1255631491" sldId="1962"/>
            <ac:cxnSpMk id="25" creationId="{42F5A822-FB3C-42D8-85DE-B24A1626FCF7}"/>
          </ac:cxnSpMkLst>
        </pc:cxnChg>
        <pc:cxnChg chg="add mod">
          <ac:chgData name="Tomáš Kubálek" userId="add23078-4725-48e5-87dd-9fe2514ee9a5" providerId="ADAL" clId="{5E9A0D36-04C0-4B04-A4ED-B6B9146EE03C}" dt="2019-08-23T14:07:20.403" v="2459" actId="108"/>
          <ac:cxnSpMkLst>
            <pc:docMk/>
            <pc:sldMk cId="1255631491" sldId="1962"/>
            <ac:cxnSpMk id="28" creationId="{CEDDCEDD-CCC6-4776-B3D8-C43940A935C7}"/>
          </ac:cxnSpMkLst>
        </pc:cxnChg>
        <pc:cxnChg chg="mod">
          <ac:chgData name="Tomáš Kubálek" userId="add23078-4725-48e5-87dd-9fe2514ee9a5" providerId="ADAL" clId="{5E9A0D36-04C0-4B04-A4ED-B6B9146EE03C}" dt="2019-08-23T14:07:40.711" v="2463" actId="692"/>
          <ac:cxnSpMkLst>
            <pc:docMk/>
            <pc:sldMk cId="1255631491" sldId="1962"/>
            <ac:cxnSpMk id="31" creationId="{CF987EE1-2C21-496C-B4CD-69505EDC4D62}"/>
          </ac:cxnSpMkLst>
        </pc:cxnChg>
        <pc:cxnChg chg="mod">
          <ac:chgData name="Tomáš Kubálek" userId="add23078-4725-48e5-87dd-9fe2514ee9a5" providerId="ADAL" clId="{5E9A0D36-04C0-4B04-A4ED-B6B9146EE03C}" dt="2019-08-23T14:07:27.910" v="2460" actId="692"/>
          <ac:cxnSpMkLst>
            <pc:docMk/>
            <pc:sldMk cId="1255631491" sldId="1962"/>
            <ac:cxnSpMk id="34" creationId="{1CA39013-D413-474C-A482-30C65CDF8950}"/>
          </ac:cxnSpMkLst>
        </pc:cxnChg>
        <pc:cxnChg chg="mod">
          <ac:chgData name="Tomáš Kubálek" userId="add23078-4725-48e5-87dd-9fe2514ee9a5" providerId="ADAL" clId="{5E9A0D36-04C0-4B04-A4ED-B6B9146EE03C}" dt="2019-08-23T14:07:36.537" v="2462" actId="692"/>
          <ac:cxnSpMkLst>
            <pc:docMk/>
            <pc:sldMk cId="1255631491" sldId="1962"/>
            <ac:cxnSpMk id="41" creationId="{69A5E379-1621-4DED-84C9-C5C4F2170062}"/>
          </ac:cxnSpMkLst>
        </pc:cxnChg>
        <pc:cxnChg chg="mod">
          <ac:chgData name="Tomáš Kubálek" userId="add23078-4725-48e5-87dd-9fe2514ee9a5" providerId="ADAL" clId="{5E9A0D36-04C0-4B04-A4ED-B6B9146EE03C}" dt="2019-08-23T14:07:03.299" v="2455" actId="108"/>
          <ac:cxnSpMkLst>
            <pc:docMk/>
            <pc:sldMk cId="1255631491" sldId="1962"/>
            <ac:cxnSpMk id="44" creationId="{F9D3056A-05BD-4FC6-AB06-1CB64A9F2DF0}"/>
          </ac:cxnSpMkLst>
        </pc:cxnChg>
        <pc:cxnChg chg="mod">
          <ac:chgData name="Tomáš Kubálek" userId="add23078-4725-48e5-87dd-9fe2514ee9a5" providerId="ADAL" clId="{5E9A0D36-04C0-4B04-A4ED-B6B9146EE03C}" dt="2019-08-23T14:07:01.325" v="2454" actId="108"/>
          <ac:cxnSpMkLst>
            <pc:docMk/>
            <pc:sldMk cId="1255631491" sldId="1962"/>
            <ac:cxnSpMk id="51" creationId="{3B1F6311-5C21-4D0F-9CCE-3FE8B5908F1A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1T10:47:12.491" v="638" actId="113"/>
        <pc:sldMkLst>
          <pc:docMk/>
          <pc:sldMk cId="1899893129" sldId="1963"/>
        </pc:sldMkLst>
        <pc:spChg chg="mod">
          <ac:chgData name="Tomáš Kubálek" userId="add23078-4725-48e5-87dd-9fe2514ee9a5" providerId="ADAL" clId="{5E9A0D36-04C0-4B04-A4ED-B6B9146EE03C}" dt="2019-08-21T10:46:42.047" v="630" actId="27636"/>
          <ac:spMkLst>
            <pc:docMk/>
            <pc:sldMk cId="1899893129" sldId="1963"/>
            <ac:spMk id="2" creationId="{724BF1E8-4135-4D40-9F9D-DE98F3B8CCCD}"/>
          </ac:spMkLst>
        </pc:spChg>
        <pc:spChg chg="mod">
          <ac:chgData name="Tomáš Kubálek" userId="add23078-4725-48e5-87dd-9fe2514ee9a5" providerId="ADAL" clId="{5E9A0D36-04C0-4B04-A4ED-B6B9146EE03C}" dt="2019-08-21T10:47:12.491" v="638" actId="113"/>
          <ac:spMkLst>
            <pc:docMk/>
            <pc:sldMk cId="1899893129" sldId="1963"/>
            <ac:spMk id="3" creationId="{792D0B49-2DC9-412D-824D-B0499DA7C121}"/>
          </ac:spMkLst>
        </pc:spChg>
        <pc:spChg chg="add del">
          <ac:chgData name="Tomáš Kubálek" userId="add23078-4725-48e5-87dd-9fe2514ee9a5" providerId="ADAL" clId="{5E9A0D36-04C0-4B04-A4ED-B6B9146EE03C}" dt="2019-08-21T10:46:57.636" v="632"/>
          <ac:spMkLst>
            <pc:docMk/>
            <pc:sldMk cId="1899893129" sldId="1963"/>
            <ac:spMk id="7" creationId="{958BB06F-4108-4442-B740-93B2D7AB6EF8}"/>
          </ac:spMkLst>
        </pc:spChg>
      </pc:sldChg>
      <pc:sldChg chg="modSp add">
        <pc:chgData name="Tomáš Kubálek" userId="add23078-4725-48e5-87dd-9fe2514ee9a5" providerId="ADAL" clId="{5E9A0D36-04C0-4B04-A4ED-B6B9146EE03C}" dt="2019-08-21T11:06:43.007" v="649" actId="20577"/>
        <pc:sldMkLst>
          <pc:docMk/>
          <pc:sldMk cId="2117701880" sldId="1964"/>
        </pc:sldMkLst>
        <pc:spChg chg="mod">
          <ac:chgData name="Tomáš Kubálek" userId="add23078-4725-48e5-87dd-9fe2514ee9a5" providerId="ADAL" clId="{5E9A0D36-04C0-4B04-A4ED-B6B9146EE03C}" dt="2019-08-21T11:06:43.007" v="649" actId="20577"/>
          <ac:spMkLst>
            <pc:docMk/>
            <pc:sldMk cId="2117701880" sldId="1964"/>
            <ac:spMk id="2" creationId="{E31F7456-C8A3-4092-B766-BC03898AEEB2}"/>
          </ac:spMkLst>
        </pc:spChg>
        <pc:spChg chg="mod">
          <ac:chgData name="Tomáš Kubálek" userId="add23078-4725-48e5-87dd-9fe2514ee9a5" providerId="ADAL" clId="{5E9A0D36-04C0-4B04-A4ED-B6B9146EE03C}" dt="2019-08-21T11:06:38.810" v="643" actId="20577"/>
          <ac:spMkLst>
            <pc:docMk/>
            <pc:sldMk cId="2117701880" sldId="1964"/>
            <ac:spMk id="3" creationId="{2809B398-34F5-4BE0-AE4C-1A626D76CE30}"/>
          </ac:spMkLst>
        </pc:spChg>
      </pc:sldChg>
      <pc:sldChg chg="addSp modSp add">
        <pc:chgData name="Tomáš Kubálek" userId="add23078-4725-48e5-87dd-9fe2514ee9a5" providerId="ADAL" clId="{5E9A0D36-04C0-4B04-A4ED-B6B9146EE03C}" dt="2019-08-21T11:07:38.918" v="671" actId="1076"/>
        <pc:sldMkLst>
          <pc:docMk/>
          <pc:sldMk cId="3275269357" sldId="1965"/>
        </pc:sldMkLst>
        <pc:spChg chg="mod">
          <ac:chgData name="Tomáš Kubálek" userId="add23078-4725-48e5-87dd-9fe2514ee9a5" providerId="ADAL" clId="{5E9A0D36-04C0-4B04-A4ED-B6B9146EE03C}" dt="2019-08-21T11:06:59.879" v="664" actId="20577"/>
          <ac:spMkLst>
            <pc:docMk/>
            <pc:sldMk cId="3275269357" sldId="1965"/>
            <ac:spMk id="2" creationId="{05F00EC2-172B-4F67-9910-DCCD7F04FCAE}"/>
          </ac:spMkLst>
        </pc:spChg>
        <pc:spChg chg="mod">
          <ac:chgData name="Tomáš Kubálek" userId="add23078-4725-48e5-87dd-9fe2514ee9a5" providerId="ADAL" clId="{5E9A0D36-04C0-4B04-A4ED-B6B9146EE03C}" dt="2019-08-21T11:07:20.641" v="666"/>
          <ac:spMkLst>
            <pc:docMk/>
            <pc:sldMk cId="3275269357" sldId="1965"/>
            <ac:spMk id="3" creationId="{12B622FF-A886-410B-B5F7-07D7B62D54A0}"/>
          </ac:spMkLst>
        </pc:spChg>
        <pc:picChg chg="add mod">
          <ac:chgData name="Tomáš Kubálek" userId="add23078-4725-48e5-87dd-9fe2514ee9a5" providerId="ADAL" clId="{5E9A0D36-04C0-4B04-A4ED-B6B9146EE03C}" dt="2019-08-21T11:07:38.918" v="671" actId="1076"/>
          <ac:picMkLst>
            <pc:docMk/>
            <pc:sldMk cId="3275269357" sldId="1965"/>
            <ac:picMk id="7" creationId="{6BC86F26-3297-40F1-95E9-4BBC1D421F87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1T11:14:10.902" v="702" actId="14100"/>
        <pc:sldMkLst>
          <pc:docMk/>
          <pc:sldMk cId="950706485" sldId="1966"/>
        </pc:sldMkLst>
        <pc:spChg chg="mod">
          <ac:chgData name="Tomáš Kubálek" userId="add23078-4725-48e5-87dd-9fe2514ee9a5" providerId="ADAL" clId="{5E9A0D36-04C0-4B04-A4ED-B6B9146EE03C}" dt="2019-08-21T11:13:53.691" v="696"/>
          <ac:spMkLst>
            <pc:docMk/>
            <pc:sldMk cId="950706485" sldId="1966"/>
            <ac:spMk id="2" creationId="{D0D48DDE-D128-426A-8F2A-07468D22CF43}"/>
          </ac:spMkLst>
        </pc:spChg>
        <pc:spChg chg="del">
          <ac:chgData name="Tomáš Kubálek" userId="add23078-4725-48e5-87dd-9fe2514ee9a5" providerId="ADAL" clId="{5E9A0D36-04C0-4B04-A4ED-B6B9146EE03C}" dt="2019-08-21T11:14:00.958" v="697"/>
          <ac:spMkLst>
            <pc:docMk/>
            <pc:sldMk cId="950706485" sldId="1966"/>
            <ac:spMk id="3" creationId="{A8209250-D233-4569-9D53-3C8BCFC43D95}"/>
          </ac:spMkLst>
        </pc:spChg>
        <pc:picChg chg="add mod">
          <ac:chgData name="Tomáš Kubálek" userId="add23078-4725-48e5-87dd-9fe2514ee9a5" providerId="ADAL" clId="{5E9A0D36-04C0-4B04-A4ED-B6B9146EE03C}" dt="2019-08-21T11:14:10.902" v="702" actId="14100"/>
          <ac:picMkLst>
            <pc:docMk/>
            <pc:sldMk cId="950706485" sldId="1966"/>
            <ac:picMk id="7" creationId="{97EE1BB6-7E1B-4541-B144-5B905B4DD3CE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1:14:32.121" v="719" actId="1076"/>
        <pc:sldMkLst>
          <pc:docMk/>
          <pc:sldMk cId="925105103" sldId="1967"/>
        </pc:sldMkLst>
        <pc:spChg chg="mod">
          <ac:chgData name="Tomáš Kubálek" userId="add23078-4725-48e5-87dd-9fe2514ee9a5" providerId="ADAL" clId="{5E9A0D36-04C0-4B04-A4ED-B6B9146EE03C}" dt="2019-08-21T11:14:23.927" v="717" actId="20577"/>
          <ac:spMkLst>
            <pc:docMk/>
            <pc:sldMk cId="925105103" sldId="1967"/>
            <ac:spMk id="2" creationId="{7A7DE30A-3412-470B-A1B7-01C74E3ABB3B}"/>
          </ac:spMkLst>
        </pc:spChg>
        <pc:picChg chg="add mod">
          <ac:chgData name="Tomáš Kubálek" userId="add23078-4725-48e5-87dd-9fe2514ee9a5" providerId="ADAL" clId="{5E9A0D36-04C0-4B04-A4ED-B6B9146EE03C}" dt="2019-08-21T11:14:32.121" v="719" actId="1076"/>
          <ac:picMkLst>
            <pc:docMk/>
            <pc:sldMk cId="925105103" sldId="1967"/>
            <ac:picMk id="6" creationId="{991135BD-A103-4E8C-89CB-FFB7299498D7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1:15:32.623" v="756" actId="14100"/>
        <pc:sldMkLst>
          <pc:docMk/>
          <pc:sldMk cId="2599719763" sldId="1968"/>
        </pc:sldMkLst>
        <pc:spChg chg="mod">
          <ac:chgData name="Tomáš Kubálek" userId="add23078-4725-48e5-87dd-9fe2514ee9a5" providerId="ADAL" clId="{5E9A0D36-04C0-4B04-A4ED-B6B9146EE03C}" dt="2019-08-21T11:14:48.160" v="745" actId="20577"/>
          <ac:spMkLst>
            <pc:docMk/>
            <pc:sldMk cId="2599719763" sldId="1968"/>
            <ac:spMk id="2" creationId="{73AD8D19-7745-43D7-A618-5C5CE20455AB}"/>
          </ac:spMkLst>
        </pc:spChg>
        <pc:spChg chg="add mod">
          <ac:chgData name="Tomáš Kubálek" userId="add23078-4725-48e5-87dd-9fe2514ee9a5" providerId="ADAL" clId="{5E9A0D36-04C0-4B04-A4ED-B6B9146EE03C}" dt="2019-08-21T11:15:32.623" v="756" actId="14100"/>
          <ac:spMkLst>
            <pc:docMk/>
            <pc:sldMk cId="2599719763" sldId="1968"/>
            <ac:spMk id="6" creationId="{BFE8F839-CB05-4AC8-85CA-C9F7F8D4C4E7}"/>
          </ac:spMkLst>
        </pc:spChg>
        <pc:picChg chg="add mod">
          <ac:chgData name="Tomáš Kubálek" userId="add23078-4725-48e5-87dd-9fe2514ee9a5" providerId="ADAL" clId="{5E9A0D36-04C0-4B04-A4ED-B6B9146EE03C}" dt="2019-08-21T11:15:26.710" v="755" actId="1076"/>
          <ac:picMkLst>
            <pc:docMk/>
            <pc:sldMk cId="2599719763" sldId="1968"/>
            <ac:picMk id="7" creationId="{7A9B2963-EA47-4BC5-88BE-7EBFD59F724C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1:16:32.350" v="776" actId="14100"/>
        <pc:sldMkLst>
          <pc:docMk/>
          <pc:sldMk cId="2920570322" sldId="1969"/>
        </pc:sldMkLst>
        <pc:spChg chg="mod">
          <ac:chgData name="Tomáš Kubálek" userId="add23078-4725-48e5-87dd-9fe2514ee9a5" providerId="ADAL" clId="{5E9A0D36-04C0-4B04-A4ED-B6B9146EE03C}" dt="2019-08-21T11:15:45.544" v="760" actId="20577"/>
          <ac:spMkLst>
            <pc:docMk/>
            <pc:sldMk cId="2920570322" sldId="1969"/>
            <ac:spMk id="2" creationId="{FECF9B31-C854-4A0D-B958-C2ED96B4222A}"/>
          </ac:spMkLst>
        </pc:spChg>
        <pc:spChg chg="mod">
          <ac:chgData name="Tomáš Kubálek" userId="add23078-4725-48e5-87dd-9fe2514ee9a5" providerId="ADAL" clId="{5E9A0D36-04C0-4B04-A4ED-B6B9146EE03C}" dt="2019-08-21T11:16:32.350" v="776" actId="14100"/>
          <ac:spMkLst>
            <pc:docMk/>
            <pc:sldMk cId="2920570322" sldId="1969"/>
            <ac:spMk id="3" creationId="{06B05885-6FC3-4981-8594-C56F58308F2E}"/>
          </ac:spMkLst>
        </pc:spChg>
        <pc:picChg chg="add mod">
          <ac:chgData name="Tomáš Kubálek" userId="add23078-4725-48e5-87dd-9fe2514ee9a5" providerId="ADAL" clId="{5E9A0D36-04C0-4B04-A4ED-B6B9146EE03C}" dt="2019-08-21T11:16:11.256" v="772" actId="1038"/>
          <ac:picMkLst>
            <pc:docMk/>
            <pc:sldMk cId="2920570322" sldId="1969"/>
            <ac:picMk id="7" creationId="{01C66163-B182-472A-9D7C-C3D640C87408}"/>
          </ac:picMkLst>
        </pc:picChg>
        <pc:picChg chg="add mod">
          <ac:chgData name="Tomáš Kubálek" userId="add23078-4725-48e5-87dd-9fe2514ee9a5" providerId="ADAL" clId="{5E9A0D36-04C0-4B04-A4ED-B6B9146EE03C}" dt="2019-08-21T11:16:07.823" v="766" actId="1076"/>
          <ac:picMkLst>
            <pc:docMk/>
            <pc:sldMk cId="2920570322" sldId="1969"/>
            <ac:picMk id="8" creationId="{32471A37-606E-45C7-9807-A768869969B3}"/>
          </ac:picMkLst>
        </pc:picChg>
      </pc:sldChg>
      <pc:sldChg chg="modSp add">
        <pc:chgData name="Tomáš Kubálek" userId="add23078-4725-48e5-87dd-9fe2514ee9a5" providerId="ADAL" clId="{5E9A0D36-04C0-4B04-A4ED-B6B9146EE03C}" dt="2019-08-21T11:20:37.464" v="865" actId="6549"/>
        <pc:sldMkLst>
          <pc:docMk/>
          <pc:sldMk cId="2339483813" sldId="1970"/>
        </pc:sldMkLst>
        <pc:spChg chg="mod">
          <ac:chgData name="Tomáš Kubálek" userId="add23078-4725-48e5-87dd-9fe2514ee9a5" providerId="ADAL" clId="{5E9A0D36-04C0-4B04-A4ED-B6B9146EE03C}" dt="2019-08-21T11:20:37.464" v="865" actId="6549"/>
          <ac:spMkLst>
            <pc:docMk/>
            <pc:sldMk cId="2339483813" sldId="1970"/>
            <ac:spMk id="2" creationId="{8BB1F435-01E2-4A6B-AC72-3E1DB0DD2675}"/>
          </ac:spMkLst>
        </pc:spChg>
        <pc:spChg chg="mod">
          <ac:chgData name="Tomáš Kubálek" userId="add23078-4725-48e5-87dd-9fe2514ee9a5" providerId="ADAL" clId="{5E9A0D36-04C0-4B04-A4ED-B6B9146EE03C}" dt="2019-08-21T11:18:35.418" v="814" actId="113"/>
          <ac:spMkLst>
            <pc:docMk/>
            <pc:sldMk cId="2339483813" sldId="1970"/>
            <ac:spMk id="3" creationId="{2CDF249C-4633-465E-97DE-0DB73DD27780}"/>
          </ac:spMkLst>
        </pc:spChg>
      </pc:sldChg>
      <pc:sldChg chg="modSp add">
        <pc:chgData name="Tomáš Kubálek" userId="add23078-4725-48e5-87dd-9fe2514ee9a5" providerId="ADAL" clId="{5E9A0D36-04C0-4B04-A4ED-B6B9146EE03C}" dt="2019-08-21T11:20:51.656" v="866" actId="20577"/>
        <pc:sldMkLst>
          <pc:docMk/>
          <pc:sldMk cId="3117553365" sldId="1971"/>
        </pc:sldMkLst>
        <pc:spChg chg="mod">
          <ac:chgData name="Tomáš Kubálek" userId="add23078-4725-48e5-87dd-9fe2514ee9a5" providerId="ADAL" clId="{5E9A0D36-04C0-4B04-A4ED-B6B9146EE03C}" dt="2019-08-21T11:20:19.625" v="854" actId="6549"/>
          <ac:spMkLst>
            <pc:docMk/>
            <pc:sldMk cId="3117553365" sldId="1971"/>
            <ac:spMk id="2" creationId="{A2CC7C16-F2F1-4EC4-93E8-C1606A38C316}"/>
          </ac:spMkLst>
        </pc:spChg>
        <pc:spChg chg="mod">
          <ac:chgData name="Tomáš Kubálek" userId="add23078-4725-48e5-87dd-9fe2514ee9a5" providerId="ADAL" clId="{5E9A0D36-04C0-4B04-A4ED-B6B9146EE03C}" dt="2019-08-21T11:20:51.656" v="866" actId="20577"/>
          <ac:spMkLst>
            <pc:docMk/>
            <pc:sldMk cId="3117553365" sldId="1971"/>
            <ac:spMk id="3" creationId="{C3AE36F6-BEF2-4D07-B12C-F2712A52F0CB}"/>
          </ac:spMkLst>
        </pc:spChg>
      </pc:sldChg>
      <pc:sldChg chg="modSp add">
        <pc:chgData name="Tomáš Kubálek" userId="add23078-4725-48e5-87dd-9fe2514ee9a5" providerId="ADAL" clId="{5E9A0D36-04C0-4B04-A4ED-B6B9146EE03C}" dt="2019-08-21T11:21:45.282" v="882" actId="113"/>
        <pc:sldMkLst>
          <pc:docMk/>
          <pc:sldMk cId="3254822796" sldId="1972"/>
        </pc:sldMkLst>
        <pc:spChg chg="mod">
          <ac:chgData name="Tomáš Kubálek" userId="add23078-4725-48e5-87dd-9fe2514ee9a5" providerId="ADAL" clId="{5E9A0D36-04C0-4B04-A4ED-B6B9146EE03C}" dt="2019-08-21T11:21:14.240" v="873" actId="6549"/>
          <ac:spMkLst>
            <pc:docMk/>
            <pc:sldMk cId="3254822796" sldId="1972"/>
            <ac:spMk id="2" creationId="{62DD3280-D6D9-47C8-9A67-F83654DC1357}"/>
          </ac:spMkLst>
        </pc:spChg>
        <pc:spChg chg="mod">
          <ac:chgData name="Tomáš Kubálek" userId="add23078-4725-48e5-87dd-9fe2514ee9a5" providerId="ADAL" clId="{5E9A0D36-04C0-4B04-A4ED-B6B9146EE03C}" dt="2019-08-21T11:21:45.282" v="882" actId="113"/>
          <ac:spMkLst>
            <pc:docMk/>
            <pc:sldMk cId="3254822796" sldId="1972"/>
            <ac:spMk id="3" creationId="{2CB48A28-C404-4077-8271-C0C1C814D42B}"/>
          </ac:spMkLst>
        </pc:spChg>
      </pc:sldChg>
      <pc:sldChg chg="modSp add">
        <pc:chgData name="Tomáš Kubálek" userId="add23078-4725-48e5-87dd-9fe2514ee9a5" providerId="ADAL" clId="{5E9A0D36-04C0-4B04-A4ED-B6B9146EE03C}" dt="2019-08-21T11:23:57.910" v="919" actId="15"/>
        <pc:sldMkLst>
          <pc:docMk/>
          <pc:sldMk cId="188017494" sldId="1973"/>
        </pc:sldMkLst>
        <pc:spChg chg="mod">
          <ac:chgData name="Tomáš Kubálek" userId="add23078-4725-48e5-87dd-9fe2514ee9a5" providerId="ADAL" clId="{5E9A0D36-04C0-4B04-A4ED-B6B9146EE03C}" dt="2019-08-21T11:23:35.618" v="914" actId="404"/>
          <ac:spMkLst>
            <pc:docMk/>
            <pc:sldMk cId="188017494" sldId="1973"/>
            <ac:spMk id="2" creationId="{04D6492B-B820-482D-9325-6D0C3A739899}"/>
          </ac:spMkLst>
        </pc:spChg>
        <pc:spChg chg="mod">
          <ac:chgData name="Tomáš Kubálek" userId="add23078-4725-48e5-87dd-9fe2514ee9a5" providerId="ADAL" clId="{5E9A0D36-04C0-4B04-A4ED-B6B9146EE03C}" dt="2019-08-21T11:23:57.910" v="919" actId="15"/>
          <ac:spMkLst>
            <pc:docMk/>
            <pc:sldMk cId="188017494" sldId="1973"/>
            <ac:spMk id="3" creationId="{FA0D6F1F-4CA8-4790-B021-09833AE51D50}"/>
          </ac:spMkLst>
        </pc:spChg>
      </pc:sldChg>
      <pc:sldChg chg="addSp modSp">
        <pc:chgData name="Tomáš Kubálek" userId="add23078-4725-48e5-87dd-9fe2514ee9a5" providerId="ADAL" clId="{5E9A0D36-04C0-4B04-A4ED-B6B9146EE03C}" dt="2019-08-23T14:07:58.617" v="2465" actId="692"/>
        <pc:sldMkLst>
          <pc:docMk/>
          <pc:sldMk cId="1276559045" sldId="1975"/>
        </pc:sldMkLst>
        <pc:spChg chg="mod">
          <ac:chgData name="Tomáš Kubálek" userId="add23078-4725-48e5-87dd-9fe2514ee9a5" providerId="ADAL" clId="{5E9A0D36-04C0-4B04-A4ED-B6B9146EE03C}" dt="2019-08-23T08:07:35.601" v="953" actId="6549"/>
          <ac:spMkLst>
            <pc:docMk/>
            <pc:sldMk cId="1276559045" sldId="1975"/>
            <ac:spMk id="2" creationId="{5C11A108-69C0-4782-A44F-1B0F1E6232A3}"/>
          </ac:spMkLst>
        </pc:spChg>
        <pc:picChg chg="mod">
          <ac:chgData name="Tomáš Kubálek" userId="add23078-4725-48e5-87dd-9fe2514ee9a5" providerId="ADAL" clId="{5E9A0D36-04C0-4B04-A4ED-B6B9146EE03C}" dt="2019-08-23T08:03:24.684" v="937" actId="1076"/>
          <ac:picMkLst>
            <pc:docMk/>
            <pc:sldMk cId="1276559045" sldId="1975"/>
            <ac:picMk id="6" creationId="{640DA5BC-95F0-4F97-8023-54AF73D3E1E7}"/>
          </ac:picMkLst>
        </pc:picChg>
        <pc:picChg chg="add mod">
          <ac:chgData name="Tomáš Kubálek" userId="add23078-4725-48e5-87dd-9fe2514ee9a5" providerId="ADAL" clId="{5E9A0D36-04C0-4B04-A4ED-B6B9146EE03C}" dt="2019-08-23T08:03:36.482" v="941" actId="1076"/>
          <ac:picMkLst>
            <pc:docMk/>
            <pc:sldMk cId="1276559045" sldId="1975"/>
            <ac:picMk id="7" creationId="{195C81C9-A6D7-4011-AFE3-3ABF94105F1D}"/>
          </ac:picMkLst>
        </pc:picChg>
        <pc:picChg chg="add mod">
          <ac:chgData name="Tomáš Kubálek" userId="add23078-4725-48e5-87dd-9fe2514ee9a5" providerId="ADAL" clId="{5E9A0D36-04C0-4B04-A4ED-B6B9146EE03C}" dt="2019-08-23T08:03:45.078" v="944" actId="108"/>
          <ac:picMkLst>
            <pc:docMk/>
            <pc:sldMk cId="1276559045" sldId="1975"/>
            <ac:picMk id="8" creationId="{DC1E818E-9299-474C-83F8-4F5CD204A65F}"/>
          </ac:picMkLst>
        </pc:picChg>
        <pc:cxnChg chg="add mod">
          <ac:chgData name="Tomáš Kubálek" userId="add23078-4725-48e5-87dd-9fe2514ee9a5" providerId="ADAL" clId="{5E9A0D36-04C0-4B04-A4ED-B6B9146EE03C}" dt="2019-08-23T14:07:51.205" v="2464" actId="692"/>
          <ac:cxnSpMkLst>
            <pc:docMk/>
            <pc:sldMk cId="1276559045" sldId="1975"/>
            <ac:cxnSpMk id="9" creationId="{EFBD2B4A-C695-42FC-A123-AC285B711F35}"/>
          </ac:cxnSpMkLst>
        </pc:cxnChg>
        <pc:cxnChg chg="add mod">
          <ac:chgData name="Tomáš Kubálek" userId="add23078-4725-48e5-87dd-9fe2514ee9a5" providerId="ADAL" clId="{5E9A0D36-04C0-4B04-A4ED-B6B9146EE03C}" dt="2019-08-23T14:07:58.617" v="2465" actId="692"/>
          <ac:cxnSpMkLst>
            <pc:docMk/>
            <pc:sldMk cId="1276559045" sldId="1975"/>
            <ac:cxnSpMk id="12" creationId="{BAFF3136-37E5-478D-9014-7187A8D8D309}"/>
          </ac:cxnSpMkLst>
        </pc:cxnChg>
      </pc:sldChg>
      <pc:sldChg chg="addSp modSp add">
        <pc:chgData name="Tomáš Kubálek" userId="add23078-4725-48e5-87dd-9fe2514ee9a5" providerId="ADAL" clId="{5E9A0D36-04C0-4B04-A4ED-B6B9146EE03C}" dt="2019-08-23T08:12:37.676" v="981" actId="14100"/>
        <pc:sldMkLst>
          <pc:docMk/>
          <pc:sldMk cId="1479091526" sldId="1977"/>
        </pc:sldMkLst>
        <pc:spChg chg="mod">
          <ac:chgData name="Tomáš Kubálek" userId="add23078-4725-48e5-87dd-9fe2514ee9a5" providerId="ADAL" clId="{5E9A0D36-04C0-4B04-A4ED-B6B9146EE03C}" dt="2019-08-23T08:08:47.437" v="962" actId="20577"/>
          <ac:spMkLst>
            <pc:docMk/>
            <pc:sldMk cId="1479091526" sldId="1977"/>
            <ac:spMk id="2" creationId="{6BA297DE-29E4-47B3-862C-35B826555637}"/>
          </ac:spMkLst>
        </pc:spChg>
        <pc:picChg chg="add">
          <ac:chgData name="Tomáš Kubálek" userId="add23078-4725-48e5-87dd-9fe2514ee9a5" providerId="ADAL" clId="{5E9A0D36-04C0-4B04-A4ED-B6B9146EE03C}" dt="2019-08-23T08:08:49.549" v="963"/>
          <ac:picMkLst>
            <pc:docMk/>
            <pc:sldMk cId="1479091526" sldId="1977"/>
            <ac:picMk id="6" creationId="{496C6C2F-CF1B-4474-9079-A010AC148899}"/>
          </ac:picMkLst>
        </pc:picChg>
        <pc:picChg chg="add mod">
          <ac:chgData name="Tomáš Kubálek" userId="add23078-4725-48e5-87dd-9fe2514ee9a5" providerId="ADAL" clId="{5E9A0D36-04C0-4B04-A4ED-B6B9146EE03C}" dt="2019-08-23T08:09:38.663" v="967" actId="108"/>
          <ac:picMkLst>
            <pc:docMk/>
            <pc:sldMk cId="1479091526" sldId="1977"/>
            <ac:picMk id="7" creationId="{83EFB11C-9F7C-4428-9DC9-3D589B72A3FE}"/>
          </ac:picMkLst>
        </pc:picChg>
        <pc:picChg chg="add mod">
          <ac:chgData name="Tomáš Kubálek" userId="add23078-4725-48e5-87dd-9fe2514ee9a5" providerId="ADAL" clId="{5E9A0D36-04C0-4B04-A4ED-B6B9146EE03C}" dt="2019-08-23T08:12:21.414" v="978" actId="108"/>
          <ac:picMkLst>
            <pc:docMk/>
            <pc:sldMk cId="1479091526" sldId="1977"/>
            <ac:picMk id="12" creationId="{3E3476DC-5B4B-45E4-AD01-A44543DC4195}"/>
          </ac:picMkLst>
        </pc:picChg>
        <pc:cxnChg chg="add mod">
          <ac:chgData name="Tomáš Kubálek" userId="add23078-4725-48e5-87dd-9fe2514ee9a5" providerId="ADAL" clId="{5E9A0D36-04C0-4B04-A4ED-B6B9146EE03C}" dt="2019-08-23T08:10:31.923" v="974" actId="1038"/>
          <ac:cxnSpMkLst>
            <pc:docMk/>
            <pc:sldMk cId="1479091526" sldId="1977"/>
            <ac:cxnSpMk id="8" creationId="{D1941EF6-A520-4B8D-B43B-B59A62B7AC4B}"/>
          </ac:cxnSpMkLst>
        </pc:cxnChg>
        <pc:cxnChg chg="add mod">
          <ac:chgData name="Tomáš Kubálek" userId="add23078-4725-48e5-87dd-9fe2514ee9a5" providerId="ADAL" clId="{5E9A0D36-04C0-4B04-A4ED-B6B9146EE03C}" dt="2019-08-23T08:12:37.676" v="981" actId="14100"/>
          <ac:cxnSpMkLst>
            <pc:docMk/>
            <pc:sldMk cId="1479091526" sldId="1977"/>
            <ac:cxnSpMk id="13" creationId="{5F7D8C57-4F78-4AA8-82E4-EAD642015A93}"/>
          </ac:cxnSpMkLst>
        </pc:cxnChg>
      </pc:sldChg>
      <pc:sldChg chg="modSp add">
        <pc:chgData name="Tomáš Kubálek" userId="add23078-4725-48e5-87dd-9fe2514ee9a5" providerId="ADAL" clId="{5E9A0D36-04C0-4B04-A4ED-B6B9146EE03C}" dt="2019-08-23T12:28:50.554" v="2246" actId="20577"/>
        <pc:sldMkLst>
          <pc:docMk/>
          <pc:sldMk cId="848516747" sldId="1978"/>
        </pc:sldMkLst>
        <pc:spChg chg="mod">
          <ac:chgData name="Tomáš Kubálek" userId="add23078-4725-48e5-87dd-9fe2514ee9a5" providerId="ADAL" clId="{5E9A0D36-04C0-4B04-A4ED-B6B9146EE03C}" dt="2019-08-23T12:26:05.907" v="2016" actId="20577"/>
          <ac:spMkLst>
            <pc:docMk/>
            <pc:sldMk cId="848516747" sldId="1978"/>
            <ac:spMk id="2" creationId="{8DD911FF-9141-4AB8-AD39-92E7821D79AC}"/>
          </ac:spMkLst>
        </pc:spChg>
        <pc:spChg chg="mod">
          <ac:chgData name="Tomáš Kubálek" userId="add23078-4725-48e5-87dd-9fe2514ee9a5" providerId="ADAL" clId="{5E9A0D36-04C0-4B04-A4ED-B6B9146EE03C}" dt="2019-08-23T12:28:50.554" v="2246" actId="20577"/>
          <ac:spMkLst>
            <pc:docMk/>
            <pc:sldMk cId="848516747" sldId="1978"/>
            <ac:spMk id="3" creationId="{205C1B6D-00E1-49CC-88E0-EFDFDF949A6D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3T14:26:04.899" v="2584" actId="108"/>
        <pc:sldMkLst>
          <pc:docMk/>
          <pc:sldMk cId="227514987" sldId="1979"/>
        </pc:sldMkLst>
        <pc:spChg chg="mod">
          <ac:chgData name="Tomáš Kubálek" userId="add23078-4725-48e5-87dd-9fe2514ee9a5" providerId="ADAL" clId="{5E9A0D36-04C0-4B04-A4ED-B6B9146EE03C}" dt="2019-08-23T12:32:56.021" v="2254" actId="20577"/>
          <ac:spMkLst>
            <pc:docMk/>
            <pc:sldMk cId="227514987" sldId="1979"/>
            <ac:spMk id="2" creationId="{8D96EC89-C71E-4078-824F-7BAF5F24B112}"/>
          </ac:spMkLst>
        </pc:spChg>
        <pc:spChg chg="del">
          <ac:chgData name="Tomáš Kubálek" userId="add23078-4725-48e5-87dd-9fe2514ee9a5" providerId="ADAL" clId="{5E9A0D36-04C0-4B04-A4ED-B6B9146EE03C}" dt="2019-08-23T12:36:31.615" v="2255"/>
          <ac:spMkLst>
            <pc:docMk/>
            <pc:sldMk cId="227514987" sldId="1979"/>
            <ac:spMk id="3" creationId="{F8A342F6-9E9E-4F4B-8152-8BA3E448E591}"/>
          </ac:spMkLst>
        </pc:spChg>
        <pc:picChg chg="add mod">
          <ac:chgData name="Tomáš Kubálek" userId="add23078-4725-48e5-87dd-9fe2514ee9a5" providerId="ADAL" clId="{5E9A0D36-04C0-4B04-A4ED-B6B9146EE03C}" dt="2019-08-23T12:39:50.781" v="2280" actId="108"/>
          <ac:picMkLst>
            <pc:docMk/>
            <pc:sldMk cId="227514987" sldId="1979"/>
            <ac:picMk id="7" creationId="{E4A466B3-28B5-4A4E-BF30-460E32458905}"/>
          </ac:picMkLst>
        </pc:picChg>
        <pc:picChg chg="add mod">
          <ac:chgData name="Tomáš Kubálek" userId="add23078-4725-48e5-87dd-9fe2514ee9a5" providerId="ADAL" clId="{5E9A0D36-04C0-4B04-A4ED-B6B9146EE03C}" dt="2019-08-23T12:39:51.346" v="2281" actId="108"/>
          <ac:picMkLst>
            <pc:docMk/>
            <pc:sldMk cId="227514987" sldId="1979"/>
            <ac:picMk id="8" creationId="{DB173281-0618-4351-A1DF-AD01C39BEF91}"/>
          </ac:picMkLst>
        </pc:picChg>
        <pc:picChg chg="add mod">
          <ac:chgData name="Tomáš Kubálek" userId="add23078-4725-48e5-87dd-9fe2514ee9a5" providerId="ADAL" clId="{5E9A0D36-04C0-4B04-A4ED-B6B9146EE03C}" dt="2019-08-23T12:39:53.643" v="2284" actId="108"/>
          <ac:picMkLst>
            <pc:docMk/>
            <pc:sldMk cId="227514987" sldId="1979"/>
            <ac:picMk id="9" creationId="{94E617C7-E087-4EA1-9E83-50E31F0CA3A2}"/>
          </ac:picMkLst>
        </pc:picChg>
        <pc:picChg chg="add mod">
          <ac:chgData name="Tomáš Kubálek" userId="add23078-4725-48e5-87dd-9fe2514ee9a5" providerId="ADAL" clId="{5E9A0D36-04C0-4B04-A4ED-B6B9146EE03C}" dt="2019-08-23T12:39:53.019" v="2283" actId="108"/>
          <ac:picMkLst>
            <pc:docMk/>
            <pc:sldMk cId="227514987" sldId="1979"/>
            <ac:picMk id="10" creationId="{850CD932-9F95-41A7-AD03-EDF1D203E859}"/>
          </ac:picMkLst>
        </pc:picChg>
        <pc:picChg chg="add del mod">
          <ac:chgData name="Tomáš Kubálek" userId="add23078-4725-48e5-87dd-9fe2514ee9a5" providerId="ADAL" clId="{5E9A0D36-04C0-4B04-A4ED-B6B9146EE03C}" dt="2019-08-23T14:25:51.337" v="2580" actId="478"/>
          <ac:picMkLst>
            <pc:docMk/>
            <pc:sldMk cId="227514987" sldId="1979"/>
            <ac:picMk id="11" creationId="{7D20E3F5-742A-41BC-BB0A-5B63B2E59062}"/>
          </ac:picMkLst>
        </pc:picChg>
        <pc:picChg chg="add mod">
          <ac:chgData name="Tomáš Kubálek" userId="add23078-4725-48e5-87dd-9fe2514ee9a5" providerId="ADAL" clId="{5E9A0D36-04C0-4B04-A4ED-B6B9146EE03C}" dt="2019-08-23T14:23:09.490" v="2560" actId="108"/>
          <ac:picMkLst>
            <pc:docMk/>
            <pc:sldMk cId="227514987" sldId="1979"/>
            <ac:picMk id="12" creationId="{745944E0-5D89-41C1-84AE-FF7163084263}"/>
          </ac:picMkLst>
        </pc:picChg>
        <pc:picChg chg="add mod">
          <ac:chgData name="Tomáš Kubálek" userId="add23078-4725-48e5-87dd-9fe2514ee9a5" providerId="ADAL" clId="{5E9A0D36-04C0-4B04-A4ED-B6B9146EE03C}" dt="2019-08-23T14:26:04.899" v="2584" actId="108"/>
          <ac:picMkLst>
            <pc:docMk/>
            <pc:sldMk cId="227514987" sldId="1979"/>
            <ac:picMk id="26" creationId="{4C7A7F2E-7440-4234-A663-494E246F75BB}"/>
          </ac:picMkLst>
        </pc:picChg>
        <pc:cxnChg chg="add mod">
          <ac:chgData name="Tomáš Kubálek" userId="add23078-4725-48e5-87dd-9fe2514ee9a5" providerId="ADAL" clId="{5E9A0D36-04C0-4B04-A4ED-B6B9146EE03C}" dt="2019-08-23T14:23:05.553" v="2559" actId="14100"/>
          <ac:cxnSpMkLst>
            <pc:docMk/>
            <pc:sldMk cId="227514987" sldId="1979"/>
            <ac:cxnSpMk id="13" creationId="{E2DA9215-FA32-49F6-92EC-B28A133DEFD0}"/>
          </ac:cxnSpMkLst>
        </pc:cxnChg>
        <pc:cxnChg chg="add mod">
          <ac:chgData name="Tomáš Kubálek" userId="add23078-4725-48e5-87dd-9fe2514ee9a5" providerId="ADAL" clId="{5E9A0D36-04C0-4B04-A4ED-B6B9146EE03C}" dt="2019-08-23T14:23:58.753" v="2577" actId="1038"/>
          <ac:cxnSpMkLst>
            <pc:docMk/>
            <pc:sldMk cId="227514987" sldId="1979"/>
            <ac:cxnSpMk id="18" creationId="{BA10BDD1-9C5E-404C-978C-4B206CF8A182}"/>
          </ac:cxnSpMkLst>
        </pc:cxnChg>
      </pc:sldChg>
      <pc:sldChg chg="addSp modSp add">
        <pc:chgData name="Tomáš Kubálek" userId="add23078-4725-48e5-87dd-9fe2514ee9a5" providerId="ADAL" clId="{5E9A0D36-04C0-4B04-A4ED-B6B9146EE03C}" dt="2019-08-23T14:03:01.315" v="2403" actId="108"/>
        <pc:sldMkLst>
          <pc:docMk/>
          <pc:sldMk cId="3911021982" sldId="1980"/>
        </pc:sldMkLst>
        <pc:spChg chg="mod">
          <ac:chgData name="Tomáš Kubálek" userId="add23078-4725-48e5-87dd-9fe2514ee9a5" providerId="ADAL" clId="{5E9A0D36-04C0-4B04-A4ED-B6B9146EE03C}" dt="2019-08-23T14:00:32.483" v="2329" actId="20577"/>
          <ac:spMkLst>
            <pc:docMk/>
            <pc:sldMk cId="3911021982" sldId="1980"/>
            <ac:spMk id="2" creationId="{0B950BE6-3E2C-4198-A0D6-78BB165DC760}"/>
          </ac:spMkLst>
        </pc:spChg>
        <pc:spChg chg="add mod">
          <ac:chgData name="Tomáš Kubálek" userId="add23078-4725-48e5-87dd-9fe2514ee9a5" providerId="ADAL" clId="{5E9A0D36-04C0-4B04-A4ED-B6B9146EE03C}" dt="2019-08-23T14:00:54.729" v="2385" actId="20577"/>
          <ac:spMkLst>
            <pc:docMk/>
            <pc:sldMk cId="3911021982" sldId="1980"/>
            <ac:spMk id="6" creationId="{02309E38-12B9-4AA5-BDBC-8FFFA99CD74B}"/>
          </ac:spMkLst>
        </pc:spChg>
        <pc:picChg chg="add mod">
          <ac:chgData name="Tomáš Kubálek" userId="add23078-4725-48e5-87dd-9fe2514ee9a5" providerId="ADAL" clId="{5E9A0D36-04C0-4B04-A4ED-B6B9146EE03C}" dt="2019-08-23T14:03:01.315" v="2403" actId="108"/>
          <ac:picMkLst>
            <pc:docMk/>
            <pc:sldMk cId="3911021982" sldId="1980"/>
            <ac:picMk id="7" creationId="{9406CAB2-F2A6-45AD-B1A9-DA8A7EAA92AE}"/>
          </ac:picMkLst>
        </pc:picChg>
        <pc:picChg chg="add mod">
          <ac:chgData name="Tomáš Kubálek" userId="add23078-4725-48e5-87dd-9fe2514ee9a5" providerId="ADAL" clId="{5E9A0D36-04C0-4B04-A4ED-B6B9146EE03C}" dt="2019-08-23T14:03:00.787" v="2402" actId="108"/>
          <ac:picMkLst>
            <pc:docMk/>
            <pc:sldMk cId="3911021982" sldId="1980"/>
            <ac:picMk id="8" creationId="{C9C2ACC5-1A5A-4E91-BC1C-B08D73F52683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20:28.523" v="2546" actId="14100"/>
        <pc:sldMkLst>
          <pc:docMk/>
          <pc:sldMk cId="2123844180" sldId="1981"/>
        </pc:sldMkLst>
        <pc:spChg chg="mod">
          <ac:chgData name="Tomáš Kubálek" userId="add23078-4725-48e5-87dd-9fe2514ee9a5" providerId="ADAL" clId="{5E9A0D36-04C0-4B04-A4ED-B6B9146EE03C}" dt="2019-08-23T14:04:05.226" v="2430" actId="20577"/>
          <ac:spMkLst>
            <pc:docMk/>
            <pc:sldMk cId="2123844180" sldId="1981"/>
            <ac:spMk id="2" creationId="{9F63131A-EF81-49FC-B77F-07D43E6D06BB}"/>
          </ac:spMkLst>
        </pc:spChg>
        <pc:spChg chg="del">
          <ac:chgData name="Tomáš Kubálek" userId="add23078-4725-48e5-87dd-9fe2514ee9a5" providerId="ADAL" clId="{5E9A0D36-04C0-4B04-A4ED-B6B9146EE03C}" dt="2019-08-23T14:04:09.311" v="2431"/>
          <ac:spMkLst>
            <pc:docMk/>
            <pc:sldMk cId="2123844180" sldId="1981"/>
            <ac:spMk id="3" creationId="{471D3F4E-966A-47B3-8674-E9C9106BA284}"/>
          </ac:spMkLst>
        </pc:spChg>
        <pc:spChg chg="add mod">
          <ac:chgData name="Tomáš Kubálek" userId="add23078-4725-48e5-87dd-9fe2514ee9a5" providerId="ADAL" clId="{5E9A0D36-04C0-4B04-A4ED-B6B9146EE03C}" dt="2019-08-23T14:20:06.405" v="2543" actId="208"/>
          <ac:spMkLst>
            <pc:docMk/>
            <pc:sldMk cId="2123844180" sldId="1981"/>
            <ac:spMk id="18" creationId="{72693094-834E-46AB-BD24-F7712F4C150F}"/>
          </ac:spMkLst>
        </pc:spChg>
        <pc:picChg chg="add del mod">
          <ac:chgData name="Tomáš Kubálek" userId="add23078-4725-48e5-87dd-9fe2514ee9a5" providerId="ADAL" clId="{5E9A0D36-04C0-4B04-A4ED-B6B9146EE03C}" dt="2019-08-23T14:04:40.364" v="2435" actId="478"/>
          <ac:picMkLst>
            <pc:docMk/>
            <pc:sldMk cId="2123844180" sldId="1981"/>
            <ac:picMk id="7" creationId="{5C25E25F-8FE5-4EE7-9FBD-4C721BB06529}"/>
          </ac:picMkLst>
        </pc:picChg>
        <pc:picChg chg="add mod">
          <ac:chgData name="Tomáš Kubálek" userId="add23078-4725-48e5-87dd-9fe2514ee9a5" providerId="ADAL" clId="{5E9A0D36-04C0-4B04-A4ED-B6B9146EE03C}" dt="2019-08-23T14:06:27.330" v="2452" actId="108"/>
          <ac:picMkLst>
            <pc:docMk/>
            <pc:sldMk cId="2123844180" sldId="1981"/>
            <ac:picMk id="8" creationId="{EC87A9DB-C0B6-4438-875F-BC1830886D71}"/>
          </ac:picMkLst>
        </pc:picChg>
        <pc:picChg chg="add mod">
          <ac:chgData name="Tomáš Kubálek" userId="add23078-4725-48e5-87dd-9fe2514ee9a5" providerId="ADAL" clId="{5E9A0D36-04C0-4B04-A4ED-B6B9146EE03C}" dt="2019-08-23T14:06:25.235" v="2451" actId="108"/>
          <ac:picMkLst>
            <pc:docMk/>
            <pc:sldMk cId="2123844180" sldId="1981"/>
            <ac:picMk id="9" creationId="{115EB485-306F-42EE-BB9B-AA80B6D8DFDC}"/>
          </ac:picMkLst>
        </pc:picChg>
        <pc:cxnChg chg="add mod">
          <ac:chgData name="Tomáš Kubálek" userId="add23078-4725-48e5-87dd-9fe2514ee9a5" providerId="ADAL" clId="{5E9A0D36-04C0-4B04-A4ED-B6B9146EE03C}" dt="2019-08-23T14:06:45.247" v="2453" actId="692"/>
          <ac:cxnSpMkLst>
            <pc:docMk/>
            <pc:sldMk cId="2123844180" sldId="1981"/>
            <ac:cxnSpMk id="10" creationId="{0870E0FD-8DAC-45D8-9E49-198B6BB31484}"/>
          </ac:cxnSpMkLst>
        </pc:cxnChg>
        <pc:cxnChg chg="add mod">
          <ac:chgData name="Tomáš Kubálek" userId="add23078-4725-48e5-87dd-9fe2514ee9a5" providerId="ADAL" clId="{5E9A0D36-04C0-4B04-A4ED-B6B9146EE03C}" dt="2019-08-23T14:08:54.680" v="2473" actId="1035"/>
          <ac:cxnSpMkLst>
            <pc:docMk/>
            <pc:sldMk cId="2123844180" sldId="1981"/>
            <ac:cxnSpMk id="15" creationId="{775A7118-678C-4BA3-97F3-D1AFF52F2CE9}"/>
          </ac:cxnSpMkLst>
        </pc:cxnChg>
        <pc:cxnChg chg="add mod">
          <ac:chgData name="Tomáš Kubálek" userId="add23078-4725-48e5-87dd-9fe2514ee9a5" providerId="ADAL" clId="{5E9A0D36-04C0-4B04-A4ED-B6B9146EE03C}" dt="2019-08-23T14:20:28.523" v="2546" actId="14100"/>
          <ac:cxnSpMkLst>
            <pc:docMk/>
            <pc:sldMk cId="2123844180" sldId="1981"/>
            <ac:cxnSpMk id="19" creationId="{B311088A-9F61-48AE-811E-F879569B577F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3T14:18:30.384" v="2521" actId="1076"/>
        <pc:sldMkLst>
          <pc:docMk/>
          <pc:sldMk cId="3401238456" sldId="1982"/>
        </pc:sldMkLst>
        <pc:spChg chg="mod">
          <ac:chgData name="Tomáš Kubálek" userId="add23078-4725-48e5-87dd-9fe2514ee9a5" providerId="ADAL" clId="{5E9A0D36-04C0-4B04-A4ED-B6B9146EE03C}" dt="2019-08-23T14:09:02.457" v="2493" actId="20577"/>
          <ac:spMkLst>
            <pc:docMk/>
            <pc:sldMk cId="3401238456" sldId="1982"/>
            <ac:spMk id="2" creationId="{BC17B622-85C0-4F29-A66B-5DC770B0DA37}"/>
          </ac:spMkLst>
        </pc:spChg>
        <pc:spChg chg="add mod">
          <ac:chgData name="Tomáš Kubálek" userId="add23078-4725-48e5-87dd-9fe2514ee9a5" providerId="ADAL" clId="{5E9A0D36-04C0-4B04-A4ED-B6B9146EE03C}" dt="2019-08-23T14:18:30.384" v="2521" actId="1076"/>
          <ac:spMkLst>
            <pc:docMk/>
            <pc:sldMk cId="3401238456" sldId="1982"/>
            <ac:spMk id="10" creationId="{C6204336-D69C-4FBD-8D66-19393B1DE1C7}"/>
          </ac:spMkLst>
        </pc:spChg>
        <pc:picChg chg="add mod">
          <ac:chgData name="Tomáš Kubálek" userId="add23078-4725-48e5-87dd-9fe2514ee9a5" providerId="ADAL" clId="{5E9A0D36-04C0-4B04-A4ED-B6B9146EE03C}" dt="2019-08-23T14:18:26.019" v="2520" actId="1076"/>
          <ac:picMkLst>
            <pc:docMk/>
            <pc:sldMk cId="3401238456" sldId="1982"/>
            <ac:picMk id="8" creationId="{E2316921-0273-4BD1-BAC5-001BD0321AC8}"/>
          </ac:picMkLst>
        </pc:picChg>
        <pc:picChg chg="add mod">
          <ac:chgData name="Tomáš Kubálek" userId="add23078-4725-48e5-87dd-9fe2514ee9a5" providerId="ADAL" clId="{5E9A0D36-04C0-4B04-A4ED-B6B9146EE03C}" dt="2019-08-23T14:17:29.883" v="2510" actId="108"/>
          <ac:picMkLst>
            <pc:docMk/>
            <pc:sldMk cId="3401238456" sldId="1982"/>
            <ac:picMk id="9" creationId="{366541E4-0A7F-43B4-9225-43F0F18F12B1}"/>
          </ac:picMkLst>
        </pc:picChg>
        <pc:cxnChg chg="add del">
          <ac:chgData name="Tomáš Kubálek" userId="add23078-4725-48e5-87dd-9fe2514ee9a5" providerId="ADAL" clId="{5E9A0D36-04C0-4B04-A4ED-B6B9146EE03C}" dt="2019-08-23T14:09:20.329" v="2495" actId="478"/>
          <ac:cxnSpMkLst>
            <pc:docMk/>
            <pc:sldMk cId="3401238456" sldId="1982"/>
            <ac:cxnSpMk id="6" creationId="{41262877-0317-4224-B53C-6F25E602278C}"/>
          </ac:cxnSpMkLst>
        </pc:cxnChg>
        <pc:cxnChg chg="add del">
          <ac:chgData name="Tomáš Kubálek" userId="add23078-4725-48e5-87dd-9fe2514ee9a5" providerId="ADAL" clId="{5E9A0D36-04C0-4B04-A4ED-B6B9146EE03C}" dt="2019-08-23T14:09:39.257" v="2497" actId="478"/>
          <ac:cxnSpMkLst>
            <pc:docMk/>
            <pc:sldMk cId="3401238456" sldId="1982"/>
            <ac:cxnSpMk id="7" creationId="{DA969754-1C40-4370-8BE9-E6DE45609D81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3T14:32:21.691" v="2724" actId="108"/>
        <pc:sldMkLst>
          <pc:docMk/>
          <pc:sldMk cId="384952638" sldId="1983"/>
        </pc:sldMkLst>
        <pc:spChg chg="mod">
          <ac:chgData name="Tomáš Kubálek" userId="add23078-4725-48e5-87dd-9fe2514ee9a5" providerId="ADAL" clId="{5E9A0D36-04C0-4B04-A4ED-B6B9146EE03C}" dt="2019-08-23T14:31:50.297" v="2716" actId="20577"/>
          <ac:spMkLst>
            <pc:docMk/>
            <pc:sldMk cId="384952638" sldId="1983"/>
            <ac:spMk id="2" creationId="{37820077-B42E-498D-B490-9A0700746D74}"/>
          </ac:spMkLst>
        </pc:spChg>
        <pc:spChg chg="del">
          <ac:chgData name="Tomáš Kubálek" userId="add23078-4725-48e5-87dd-9fe2514ee9a5" providerId="ADAL" clId="{5E9A0D36-04C0-4B04-A4ED-B6B9146EE03C}" dt="2019-08-23T14:31:56.301" v="2717"/>
          <ac:spMkLst>
            <pc:docMk/>
            <pc:sldMk cId="384952638" sldId="1983"/>
            <ac:spMk id="3" creationId="{E49540DD-B22C-4486-AA7B-8251B938CE8E}"/>
          </ac:spMkLst>
        </pc:spChg>
        <pc:picChg chg="add mod">
          <ac:chgData name="Tomáš Kubálek" userId="add23078-4725-48e5-87dd-9fe2514ee9a5" providerId="ADAL" clId="{5E9A0D36-04C0-4B04-A4ED-B6B9146EE03C}" dt="2019-08-23T14:32:21.691" v="2724" actId="108"/>
          <ac:picMkLst>
            <pc:docMk/>
            <pc:sldMk cId="384952638" sldId="1983"/>
            <ac:picMk id="7" creationId="{7F633D40-3692-4A29-8CDE-2642FC7319DD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44:17.874" v="2986" actId="108"/>
        <pc:sldMkLst>
          <pc:docMk/>
          <pc:sldMk cId="918048035" sldId="1984"/>
        </pc:sldMkLst>
        <pc:spChg chg="mod">
          <ac:chgData name="Tomáš Kubálek" userId="add23078-4725-48e5-87dd-9fe2514ee9a5" providerId="ADAL" clId="{5E9A0D36-04C0-4B04-A4ED-B6B9146EE03C}" dt="2019-08-23T14:43:49.001" v="2942" actId="20577"/>
          <ac:spMkLst>
            <pc:docMk/>
            <pc:sldMk cId="918048035" sldId="1984"/>
            <ac:spMk id="2" creationId="{11887704-D274-41B4-8266-BA5A5F5532C0}"/>
          </ac:spMkLst>
        </pc:spChg>
        <pc:spChg chg="del mod">
          <ac:chgData name="Tomáš Kubálek" userId="add23078-4725-48e5-87dd-9fe2514ee9a5" providerId="ADAL" clId="{5E9A0D36-04C0-4B04-A4ED-B6B9146EE03C}" dt="2019-08-23T14:43:15.429" v="2921"/>
          <ac:spMkLst>
            <pc:docMk/>
            <pc:sldMk cId="918048035" sldId="1984"/>
            <ac:spMk id="3" creationId="{D27E3CD8-779B-4D16-AB2D-23009555B653}"/>
          </ac:spMkLst>
        </pc:spChg>
        <pc:picChg chg="add mod">
          <ac:chgData name="Tomáš Kubálek" userId="add23078-4725-48e5-87dd-9fe2514ee9a5" providerId="ADAL" clId="{5E9A0D36-04C0-4B04-A4ED-B6B9146EE03C}" dt="2019-08-23T14:44:17.874" v="2986" actId="108"/>
          <ac:picMkLst>
            <pc:docMk/>
            <pc:sldMk cId="918048035" sldId="1984"/>
            <ac:picMk id="7" creationId="{D7265E47-4314-4E35-A7E4-9ACCBA6D3CD0}"/>
          </ac:picMkLst>
        </pc:picChg>
        <pc:picChg chg="add mod">
          <ac:chgData name="Tomáš Kubálek" userId="add23078-4725-48e5-87dd-9fe2514ee9a5" providerId="ADAL" clId="{5E9A0D36-04C0-4B04-A4ED-B6B9146EE03C}" dt="2019-08-23T14:44:14.081" v="2985" actId="1076"/>
          <ac:picMkLst>
            <pc:docMk/>
            <pc:sldMk cId="918048035" sldId="1984"/>
            <ac:picMk id="8" creationId="{8CCA6548-766E-470D-8985-383BAC2E5EE9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4:46:10.507" v="3018" actId="108"/>
        <pc:sldMkLst>
          <pc:docMk/>
          <pc:sldMk cId="2553559729" sldId="1985"/>
        </pc:sldMkLst>
        <pc:spChg chg="mod">
          <ac:chgData name="Tomáš Kubálek" userId="add23078-4725-48e5-87dd-9fe2514ee9a5" providerId="ADAL" clId="{5E9A0D36-04C0-4B04-A4ED-B6B9146EE03C}" dt="2019-08-23T14:45:00.402" v="3013" actId="20577"/>
          <ac:spMkLst>
            <pc:docMk/>
            <pc:sldMk cId="2553559729" sldId="1985"/>
            <ac:spMk id="2" creationId="{A4CC4486-3F06-4C48-B6C8-E173CF8A487F}"/>
          </ac:spMkLst>
        </pc:spChg>
        <pc:picChg chg="add mod">
          <ac:chgData name="Tomáš Kubálek" userId="add23078-4725-48e5-87dd-9fe2514ee9a5" providerId="ADAL" clId="{5E9A0D36-04C0-4B04-A4ED-B6B9146EE03C}" dt="2019-08-23T14:46:10.507" v="3018" actId="108"/>
          <ac:picMkLst>
            <pc:docMk/>
            <pc:sldMk cId="2553559729" sldId="1985"/>
            <ac:picMk id="6" creationId="{FB2EEC24-AA47-4FE0-B4B3-9153B254D505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49:14.842" v="3040" actId="108"/>
        <pc:sldMkLst>
          <pc:docMk/>
          <pc:sldMk cId="634465194" sldId="1986"/>
        </pc:sldMkLst>
        <pc:spChg chg="mod">
          <ac:chgData name="Tomáš Kubálek" userId="add23078-4725-48e5-87dd-9fe2514ee9a5" providerId="ADAL" clId="{5E9A0D36-04C0-4B04-A4ED-B6B9146EE03C}" dt="2019-08-23T14:47:45.097" v="3028" actId="20577"/>
          <ac:spMkLst>
            <pc:docMk/>
            <pc:sldMk cId="634465194" sldId="1986"/>
            <ac:spMk id="2" creationId="{B8FBAAE3-C749-48FA-A112-DEA5406CFE35}"/>
          </ac:spMkLst>
        </pc:spChg>
        <pc:picChg chg="add del mod">
          <ac:chgData name="Tomáš Kubálek" userId="add23078-4725-48e5-87dd-9fe2514ee9a5" providerId="ADAL" clId="{5E9A0D36-04C0-4B04-A4ED-B6B9146EE03C}" dt="2019-08-23T14:48:33.882" v="3032" actId="478"/>
          <ac:picMkLst>
            <pc:docMk/>
            <pc:sldMk cId="634465194" sldId="1986"/>
            <ac:picMk id="6" creationId="{4917D4DA-647A-437D-872C-E1D7D3746564}"/>
          </ac:picMkLst>
        </pc:picChg>
        <pc:picChg chg="add mod">
          <ac:chgData name="Tomáš Kubálek" userId="add23078-4725-48e5-87dd-9fe2514ee9a5" providerId="ADAL" clId="{5E9A0D36-04C0-4B04-A4ED-B6B9146EE03C}" dt="2019-08-23T14:48:45.482" v="3036" actId="108"/>
          <ac:picMkLst>
            <pc:docMk/>
            <pc:sldMk cId="634465194" sldId="1986"/>
            <ac:picMk id="7" creationId="{292B9664-68AD-4801-A19B-BEC1BCF2945E}"/>
          </ac:picMkLst>
        </pc:picChg>
        <pc:picChg chg="add mod">
          <ac:chgData name="Tomáš Kubálek" userId="add23078-4725-48e5-87dd-9fe2514ee9a5" providerId="ADAL" clId="{5E9A0D36-04C0-4B04-A4ED-B6B9146EE03C}" dt="2019-08-23T14:49:14.842" v="3040" actId="108"/>
          <ac:picMkLst>
            <pc:docMk/>
            <pc:sldMk cId="634465194" sldId="1986"/>
            <ac:picMk id="8" creationId="{B09053B9-FAF9-4C18-94A1-38083B379884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4:51:08.187" v="3061" actId="108"/>
        <pc:sldMkLst>
          <pc:docMk/>
          <pc:sldMk cId="2466698264" sldId="1987"/>
        </pc:sldMkLst>
        <pc:spChg chg="mod">
          <ac:chgData name="Tomáš Kubálek" userId="add23078-4725-48e5-87dd-9fe2514ee9a5" providerId="ADAL" clId="{5E9A0D36-04C0-4B04-A4ED-B6B9146EE03C}" dt="2019-08-23T14:50:55.553" v="3057" actId="20577"/>
          <ac:spMkLst>
            <pc:docMk/>
            <pc:sldMk cId="2466698264" sldId="1987"/>
            <ac:spMk id="2" creationId="{4DEAC875-ADCF-4F13-BB96-BBC1F2024FA5}"/>
          </ac:spMkLst>
        </pc:spChg>
        <pc:picChg chg="add mod">
          <ac:chgData name="Tomáš Kubálek" userId="add23078-4725-48e5-87dd-9fe2514ee9a5" providerId="ADAL" clId="{5E9A0D36-04C0-4B04-A4ED-B6B9146EE03C}" dt="2019-08-23T14:51:08.187" v="3061" actId="108"/>
          <ac:picMkLst>
            <pc:docMk/>
            <pc:sldMk cId="2466698264" sldId="1987"/>
            <ac:picMk id="6" creationId="{E6154E34-72A7-4F0C-9E98-A0CC46AAEC69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6:09:48.912" v="3268" actId="108"/>
        <pc:sldMkLst>
          <pc:docMk/>
          <pc:sldMk cId="3162207080" sldId="1988"/>
        </pc:sldMkLst>
        <pc:spChg chg="mod">
          <ac:chgData name="Tomáš Kubálek" userId="add23078-4725-48e5-87dd-9fe2514ee9a5" providerId="ADAL" clId="{5E9A0D36-04C0-4B04-A4ED-B6B9146EE03C}" dt="2019-08-23T16:09:22.248" v="3261" actId="20577"/>
          <ac:spMkLst>
            <pc:docMk/>
            <pc:sldMk cId="3162207080" sldId="1988"/>
            <ac:spMk id="2" creationId="{8DDD5E6C-6073-4325-8752-3D82B31A9E4B}"/>
          </ac:spMkLst>
        </pc:spChg>
        <pc:spChg chg="del">
          <ac:chgData name="Tomáš Kubálek" userId="add23078-4725-48e5-87dd-9fe2514ee9a5" providerId="ADAL" clId="{5E9A0D36-04C0-4B04-A4ED-B6B9146EE03C}" dt="2019-08-23T16:09:32.495" v="3262"/>
          <ac:spMkLst>
            <pc:docMk/>
            <pc:sldMk cId="3162207080" sldId="1988"/>
            <ac:spMk id="3" creationId="{452E4166-F4B6-42E6-9726-08D8FBD640BB}"/>
          </ac:spMkLst>
        </pc:spChg>
        <pc:picChg chg="add mod">
          <ac:chgData name="Tomáš Kubálek" userId="add23078-4725-48e5-87dd-9fe2514ee9a5" providerId="ADAL" clId="{5E9A0D36-04C0-4B04-A4ED-B6B9146EE03C}" dt="2019-08-23T16:09:48.912" v="3268" actId="108"/>
          <ac:picMkLst>
            <pc:docMk/>
            <pc:sldMk cId="3162207080" sldId="1988"/>
            <ac:picMk id="7" creationId="{4D1A4CC4-2053-4688-AA80-573F18246972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14:54.408" v="3494" actId="20577"/>
        <pc:sldMkLst>
          <pc:docMk/>
          <pc:sldMk cId="3736465412" sldId="1989"/>
        </pc:sldMkLst>
        <pc:spChg chg="mod">
          <ac:chgData name="Tomáš Kubálek" userId="add23078-4725-48e5-87dd-9fe2514ee9a5" providerId="ADAL" clId="{5E9A0D36-04C0-4B04-A4ED-B6B9146EE03C}" dt="2019-08-23T16:10:00.547" v="3289" actId="20577"/>
          <ac:spMkLst>
            <pc:docMk/>
            <pc:sldMk cId="3736465412" sldId="1989"/>
            <ac:spMk id="2" creationId="{56550C79-5668-4D9E-8FA5-EA559FEC2043}"/>
          </ac:spMkLst>
        </pc:spChg>
        <pc:spChg chg="add mod">
          <ac:chgData name="Tomáš Kubálek" userId="add23078-4725-48e5-87dd-9fe2514ee9a5" providerId="ADAL" clId="{5E9A0D36-04C0-4B04-A4ED-B6B9146EE03C}" dt="2019-08-23T16:14:54.408" v="3494" actId="20577"/>
          <ac:spMkLst>
            <pc:docMk/>
            <pc:sldMk cId="3736465412" sldId="1989"/>
            <ac:spMk id="6" creationId="{26853D29-E2A0-460D-A397-0BA7CAE8C8C8}"/>
          </ac:spMkLst>
        </pc:spChg>
        <pc:picChg chg="add mod">
          <ac:chgData name="Tomáš Kubálek" userId="add23078-4725-48e5-87dd-9fe2514ee9a5" providerId="ADAL" clId="{5E9A0D36-04C0-4B04-A4ED-B6B9146EE03C}" dt="2019-08-23T16:14:45.065" v="3489" actId="108"/>
          <ac:picMkLst>
            <pc:docMk/>
            <pc:sldMk cId="3736465412" sldId="1989"/>
            <ac:picMk id="7" creationId="{F80B1C68-B7B6-4645-911C-8DADFD4764C9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19:45.530" v="3750" actId="108"/>
        <pc:sldMkLst>
          <pc:docMk/>
          <pc:sldMk cId="1965794830" sldId="1990"/>
        </pc:sldMkLst>
        <pc:spChg chg="mod">
          <ac:chgData name="Tomáš Kubálek" userId="add23078-4725-48e5-87dd-9fe2514ee9a5" providerId="ADAL" clId="{5E9A0D36-04C0-4B04-A4ED-B6B9146EE03C}" dt="2019-08-23T16:15:55.783" v="3539" actId="27636"/>
          <ac:spMkLst>
            <pc:docMk/>
            <pc:sldMk cId="1965794830" sldId="1990"/>
            <ac:spMk id="2" creationId="{D3048566-FEE5-490C-A642-625A4CA0E5CE}"/>
          </ac:spMkLst>
        </pc:spChg>
        <pc:spChg chg="mod">
          <ac:chgData name="Tomáš Kubálek" userId="add23078-4725-48e5-87dd-9fe2514ee9a5" providerId="ADAL" clId="{5E9A0D36-04C0-4B04-A4ED-B6B9146EE03C}" dt="2019-08-23T16:19:41.447" v="3749" actId="14100"/>
          <ac:spMkLst>
            <pc:docMk/>
            <pc:sldMk cId="1965794830" sldId="1990"/>
            <ac:spMk id="3" creationId="{9C73DA98-38D2-497B-82CD-19547764031F}"/>
          </ac:spMkLst>
        </pc:spChg>
        <pc:picChg chg="add mod">
          <ac:chgData name="Tomáš Kubálek" userId="add23078-4725-48e5-87dd-9fe2514ee9a5" providerId="ADAL" clId="{5E9A0D36-04C0-4B04-A4ED-B6B9146EE03C}" dt="2019-08-23T16:19:45.530" v="3750" actId="108"/>
          <ac:picMkLst>
            <pc:docMk/>
            <pc:sldMk cId="1965794830" sldId="1990"/>
            <ac:picMk id="7" creationId="{AFB05DC9-BCE8-4488-9009-58C6A684096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6:26:06.169" v="3795" actId="108"/>
        <pc:sldMkLst>
          <pc:docMk/>
          <pc:sldMk cId="2684095820" sldId="1991"/>
        </pc:sldMkLst>
        <pc:spChg chg="mod">
          <ac:chgData name="Tomáš Kubálek" userId="add23078-4725-48e5-87dd-9fe2514ee9a5" providerId="ADAL" clId="{5E9A0D36-04C0-4B04-A4ED-B6B9146EE03C}" dt="2019-08-23T16:19:54.672" v="3769" actId="20577"/>
          <ac:spMkLst>
            <pc:docMk/>
            <pc:sldMk cId="2684095820" sldId="1991"/>
            <ac:spMk id="2" creationId="{409797F4-0139-4C93-ACBA-0086E0D940BA}"/>
          </ac:spMkLst>
        </pc:spChg>
        <pc:spChg chg="del">
          <ac:chgData name="Tomáš Kubálek" userId="add23078-4725-48e5-87dd-9fe2514ee9a5" providerId="ADAL" clId="{5E9A0D36-04C0-4B04-A4ED-B6B9146EE03C}" dt="2019-08-23T16:22:41.161" v="3770"/>
          <ac:spMkLst>
            <pc:docMk/>
            <pc:sldMk cId="2684095820" sldId="1991"/>
            <ac:spMk id="3" creationId="{C2EDB67A-1EE5-4557-9926-624B58E71874}"/>
          </ac:spMkLst>
        </pc:spChg>
        <pc:picChg chg="add mod">
          <ac:chgData name="Tomáš Kubálek" userId="add23078-4725-48e5-87dd-9fe2514ee9a5" providerId="ADAL" clId="{5E9A0D36-04C0-4B04-A4ED-B6B9146EE03C}" dt="2019-08-23T16:26:05.673" v="3794" actId="108"/>
          <ac:picMkLst>
            <pc:docMk/>
            <pc:sldMk cId="2684095820" sldId="1991"/>
            <ac:picMk id="7" creationId="{F0898E11-7AA0-44A4-96D5-399F8530EF46}"/>
          </ac:picMkLst>
        </pc:picChg>
        <pc:picChg chg="add mod">
          <ac:chgData name="Tomáš Kubálek" userId="add23078-4725-48e5-87dd-9fe2514ee9a5" providerId="ADAL" clId="{5E9A0D36-04C0-4B04-A4ED-B6B9146EE03C}" dt="2019-08-23T16:26:06.169" v="3795" actId="108"/>
          <ac:picMkLst>
            <pc:docMk/>
            <pc:sldMk cId="2684095820" sldId="1991"/>
            <ac:picMk id="8" creationId="{8AB1197D-686F-4D00-B864-F196D9330FD4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28:41.433" v="3810" actId="108"/>
        <pc:sldMkLst>
          <pc:docMk/>
          <pc:sldMk cId="1019697269" sldId="1992"/>
        </pc:sldMkLst>
        <pc:spChg chg="mod">
          <ac:chgData name="Tomáš Kubálek" userId="add23078-4725-48e5-87dd-9fe2514ee9a5" providerId="ADAL" clId="{5E9A0D36-04C0-4B04-A4ED-B6B9146EE03C}" dt="2019-08-23T16:25:27.451" v="3783" actId="20577"/>
          <ac:spMkLst>
            <pc:docMk/>
            <pc:sldMk cId="1019697269" sldId="1992"/>
            <ac:spMk id="2" creationId="{BFBB1F42-0F94-4869-9C32-15BD1B6087BA}"/>
          </ac:spMkLst>
        </pc:spChg>
        <pc:picChg chg="add mod">
          <ac:chgData name="Tomáš Kubálek" userId="add23078-4725-48e5-87dd-9fe2514ee9a5" providerId="ADAL" clId="{5E9A0D36-04C0-4B04-A4ED-B6B9146EE03C}" dt="2019-08-23T16:26:54.201" v="3802" actId="108"/>
          <ac:picMkLst>
            <pc:docMk/>
            <pc:sldMk cId="1019697269" sldId="1992"/>
            <ac:picMk id="6" creationId="{9D6C8EC1-2C09-4198-9891-A657012549DE}"/>
          </ac:picMkLst>
        </pc:picChg>
        <pc:picChg chg="add mod">
          <ac:chgData name="Tomáš Kubálek" userId="add23078-4725-48e5-87dd-9fe2514ee9a5" providerId="ADAL" clId="{5E9A0D36-04C0-4B04-A4ED-B6B9146EE03C}" dt="2019-08-23T16:28:41.433" v="3810" actId="108"/>
          <ac:picMkLst>
            <pc:docMk/>
            <pc:sldMk cId="1019697269" sldId="1992"/>
            <ac:picMk id="7" creationId="{391A071A-989C-4A1A-8384-4305226E4E44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29:24.018" v="3815" actId="108"/>
        <pc:sldMkLst>
          <pc:docMk/>
          <pc:sldMk cId="1644557191" sldId="1993"/>
        </pc:sldMkLst>
        <pc:spChg chg="mod">
          <ac:chgData name="Tomáš Kubálek" userId="add23078-4725-48e5-87dd-9fe2514ee9a5" providerId="ADAL" clId="{5E9A0D36-04C0-4B04-A4ED-B6B9146EE03C}" dt="2019-08-23T16:25:31.824" v="3788" actId="20577"/>
          <ac:spMkLst>
            <pc:docMk/>
            <pc:sldMk cId="1644557191" sldId="1993"/>
            <ac:spMk id="2" creationId="{AC372FE4-B788-4220-BBEA-3A3BB680823F}"/>
          </ac:spMkLst>
        </pc:spChg>
        <pc:picChg chg="add mod">
          <ac:chgData name="Tomáš Kubálek" userId="add23078-4725-48e5-87dd-9fe2514ee9a5" providerId="ADAL" clId="{5E9A0D36-04C0-4B04-A4ED-B6B9146EE03C}" dt="2019-08-23T16:26:07.840" v="3796" actId="108"/>
          <ac:picMkLst>
            <pc:docMk/>
            <pc:sldMk cId="1644557191" sldId="1993"/>
            <ac:picMk id="6" creationId="{3D735530-2994-46DB-95F2-924C7639B1AA}"/>
          </ac:picMkLst>
        </pc:picChg>
        <pc:picChg chg="add mod">
          <ac:chgData name="Tomáš Kubálek" userId="add23078-4725-48e5-87dd-9fe2514ee9a5" providerId="ADAL" clId="{5E9A0D36-04C0-4B04-A4ED-B6B9146EE03C}" dt="2019-08-23T16:28:00.529" v="3806" actId="108"/>
          <ac:picMkLst>
            <pc:docMk/>
            <pc:sldMk cId="1644557191" sldId="1993"/>
            <ac:picMk id="7" creationId="{DA6FDC73-46B5-4900-8DAD-0767F85FED3A}"/>
          </ac:picMkLst>
        </pc:picChg>
        <pc:picChg chg="add mod">
          <ac:chgData name="Tomáš Kubálek" userId="add23078-4725-48e5-87dd-9fe2514ee9a5" providerId="ADAL" clId="{5E9A0D36-04C0-4B04-A4ED-B6B9146EE03C}" dt="2019-08-23T16:29:24.018" v="3815" actId="108"/>
          <ac:picMkLst>
            <pc:docMk/>
            <pc:sldMk cId="1644557191" sldId="1993"/>
            <ac:picMk id="8" creationId="{56E14B05-96E9-4B35-A164-CBA2A12DBB87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33:50.624" v="3877" actId="20577"/>
        <pc:sldMkLst>
          <pc:docMk/>
          <pc:sldMk cId="3694098852" sldId="1994"/>
        </pc:sldMkLst>
        <pc:spChg chg="mod">
          <ac:chgData name="Tomáš Kubálek" userId="add23078-4725-48e5-87dd-9fe2514ee9a5" providerId="ADAL" clId="{5E9A0D36-04C0-4B04-A4ED-B6B9146EE03C}" dt="2019-08-23T16:29:37.832" v="3836" actId="20577"/>
          <ac:spMkLst>
            <pc:docMk/>
            <pc:sldMk cId="3694098852" sldId="1994"/>
            <ac:spMk id="2" creationId="{B6346DBF-008C-4C2A-91E8-6D0CC910905A}"/>
          </ac:spMkLst>
        </pc:spChg>
        <pc:spChg chg="add mod">
          <ac:chgData name="Tomáš Kubálek" userId="add23078-4725-48e5-87dd-9fe2514ee9a5" providerId="ADAL" clId="{5E9A0D36-04C0-4B04-A4ED-B6B9146EE03C}" dt="2019-08-23T16:33:50.624" v="3877" actId="20577"/>
          <ac:spMkLst>
            <pc:docMk/>
            <pc:sldMk cId="3694098852" sldId="1994"/>
            <ac:spMk id="6" creationId="{D53AF86C-2E81-48A2-88DF-AB3825E17DB1}"/>
          </ac:spMkLst>
        </pc:spChg>
        <pc:picChg chg="add mod">
          <ac:chgData name="Tomáš Kubálek" userId="add23078-4725-48e5-87dd-9fe2514ee9a5" providerId="ADAL" clId="{5E9A0D36-04C0-4B04-A4ED-B6B9146EE03C}" dt="2019-08-23T16:31:46.297" v="3869" actId="108"/>
          <ac:picMkLst>
            <pc:docMk/>
            <pc:sldMk cId="3694098852" sldId="1994"/>
            <ac:picMk id="7" creationId="{A7C411E5-CF2E-455D-8927-A16EFE538047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6:35:51.448" v="3921" actId="108"/>
        <pc:sldMkLst>
          <pc:docMk/>
          <pc:sldMk cId="1949108230" sldId="1995"/>
        </pc:sldMkLst>
        <pc:spChg chg="mod">
          <ac:chgData name="Tomáš Kubálek" userId="add23078-4725-48e5-87dd-9fe2514ee9a5" providerId="ADAL" clId="{5E9A0D36-04C0-4B04-A4ED-B6B9146EE03C}" dt="2019-08-23T16:34:10.736" v="3916" actId="27636"/>
          <ac:spMkLst>
            <pc:docMk/>
            <pc:sldMk cId="1949108230" sldId="1995"/>
            <ac:spMk id="2" creationId="{BBCC1100-85BD-425F-B36C-2DB0CF4F5973}"/>
          </ac:spMkLst>
        </pc:spChg>
        <pc:spChg chg="del">
          <ac:chgData name="Tomáš Kubálek" userId="add23078-4725-48e5-87dd-9fe2514ee9a5" providerId="ADAL" clId="{5E9A0D36-04C0-4B04-A4ED-B6B9146EE03C}" dt="2019-08-23T16:35:40.816" v="3917"/>
          <ac:spMkLst>
            <pc:docMk/>
            <pc:sldMk cId="1949108230" sldId="1995"/>
            <ac:spMk id="3" creationId="{D0D7418F-39AF-4309-B5A6-479EF9062EBB}"/>
          </ac:spMkLst>
        </pc:spChg>
        <pc:picChg chg="add mod">
          <ac:chgData name="Tomáš Kubálek" userId="add23078-4725-48e5-87dd-9fe2514ee9a5" providerId="ADAL" clId="{5E9A0D36-04C0-4B04-A4ED-B6B9146EE03C}" dt="2019-08-23T16:35:51.448" v="3921" actId="108"/>
          <ac:picMkLst>
            <pc:docMk/>
            <pc:sldMk cId="1949108230" sldId="1995"/>
            <ac:picMk id="7" creationId="{5C5B9C13-62C4-4FC8-A9CE-A6BAF6E9B94B}"/>
          </ac:picMkLst>
        </pc:picChg>
      </pc:sldChg>
      <pc:sldChg chg="modSp add">
        <pc:chgData name="Tomáš Kubálek" userId="add23078-4725-48e5-87dd-9fe2514ee9a5" providerId="ADAL" clId="{5E9A0D36-04C0-4B04-A4ED-B6B9146EE03C}" dt="2019-08-24T05:57:45.081" v="5461" actId="27636"/>
        <pc:sldMkLst>
          <pc:docMk/>
          <pc:sldMk cId="3918566847" sldId="1996"/>
        </pc:sldMkLst>
        <pc:spChg chg="mod">
          <ac:chgData name="Tomáš Kubálek" userId="add23078-4725-48e5-87dd-9fe2514ee9a5" providerId="ADAL" clId="{5E9A0D36-04C0-4B04-A4ED-B6B9146EE03C}" dt="2019-08-24T05:54:36.062" v="5036" actId="20577"/>
          <ac:spMkLst>
            <pc:docMk/>
            <pc:sldMk cId="3918566847" sldId="1996"/>
            <ac:spMk id="2" creationId="{58BEAC1E-86C1-4FEB-A704-5535E67CA3D8}"/>
          </ac:spMkLst>
        </pc:spChg>
        <pc:spChg chg="mod">
          <ac:chgData name="Tomáš Kubálek" userId="add23078-4725-48e5-87dd-9fe2514ee9a5" providerId="ADAL" clId="{5E9A0D36-04C0-4B04-A4ED-B6B9146EE03C}" dt="2019-08-24T05:57:45.081" v="5461" actId="27636"/>
          <ac:spMkLst>
            <pc:docMk/>
            <pc:sldMk cId="3918566847" sldId="1996"/>
            <ac:spMk id="3" creationId="{B7B8DE79-CDCD-494A-A00B-B321B7531604}"/>
          </ac:spMkLst>
        </pc:spChg>
      </pc:sldChg>
      <pc:sldChg chg="modSp add">
        <pc:chgData name="Tomáš Kubálek" userId="add23078-4725-48e5-87dd-9fe2514ee9a5" providerId="ADAL" clId="{5E9A0D36-04C0-4B04-A4ED-B6B9146EE03C}" dt="2019-08-24T07:28:42.364" v="6992" actId="27636"/>
        <pc:sldMkLst>
          <pc:docMk/>
          <pc:sldMk cId="1007464631" sldId="1997"/>
        </pc:sldMkLst>
        <pc:spChg chg="mod">
          <ac:chgData name="Tomáš Kubálek" userId="add23078-4725-48e5-87dd-9fe2514ee9a5" providerId="ADAL" clId="{5E9A0D36-04C0-4B04-A4ED-B6B9146EE03C}" dt="2019-08-24T07:28:42.364" v="6992" actId="27636"/>
          <ac:spMkLst>
            <pc:docMk/>
            <pc:sldMk cId="1007464631" sldId="1997"/>
            <ac:spMk id="2" creationId="{E1BAF293-7924-497D-A5B4-2FCD96E62193}"/>
          </ac:spMkLst>
        </pc:spChg>
        <pc:spChg chg="mod">
          <ac:chgData name="Tomáš Kubálek" userId="add23078-4725-48e5-87dd-9fe2514ee9a5" providerId="ADAL" clId="{5E9A0D36-04C0-4B04-A4ED-B6B9146EE03C}" dt="2019-08-24T07:09:41.513" v="6182" actId="113"/>
          <ac:spMkLst>
            <pc:docMk/>
            <pc:sldMk cId="1007464631" sldId="1997"/>
            <ac:spMk id="3" creationId="{64BECCFD-E1BD-4795-87C3-28A4C1127B6E}"/>
          </ac:spMkLst>
        </pc:spChg>
      </pc:sldChg>
      <pc:sldChg chg="modSp add ord">
        <pc:chgData name="Tomáš Kubálek" userId="add23078-4725-48e5-87dd-9fe2514ee9a5" providerId="ADAL" clId="{5E9A0D36-04C0-4B04-A4ED-B6B9146EE03C}" dt="2019-08-24T07:23:30.487" v="6883"/>
        <pc:sldMkLst>
          <pc:docMk/>
          <pc:sldMk cId="823936205" sldId="1998"/>
        </pc:sldMkLst>
        <pc:spChg chg="mod">
          <ac:chgData name="Tomáš Kubálek" userId="add23078-4725-48e5-87dd-9fe2514ee9a5" providerId="ADAL" clId="{5E9A0D36-04C0-4B04-A4ED-B6B9146EE03C}" dt="2019-08-24T06:32:07.518" v="5640" actId="20577"/>
          <ac:spMkLst>
            <pc:docMk/>
            <pc:sldMk cId="823936205" sldId="1998"/>
            <ac:spMk id="2" creationId="{8E1ED450-5263-4C0B-949C-16D04706E899}"/>
          </ac:spMkLst>
        </pc:spChg>
        <pc:spChg chg="mod">
          <ac:chgData name="Tomáš Kubálek" userId="add23078-4725-48e5-87dd-9fe2514ee9a5" providerId="ADAL" clId="{5E9A0D36-04C0-4B04-A4ED-B6B9146EE03C}" dt="2019-08-24T06:35:54.398" v="6043" actId="20577"/>
          <ac:spMkLst>
            <pc:docMk/>
            <pc:sldMk cId="823936205" sldId="1998"/>
            <ac:spMk id="3" creationId="{B2EF0182-6BEA-4F95-AF60-924174AEBF79}"/>
          </ac:spMkLst>
        </pc:spChg>
      </pc:sldChg>
      <pc:sldChg chg="addSp modSp add">
        <pc:chgData name="Tomáš Kubálek" userId="add23078-4725-48e5-87dd-9fe2514ee9a5" providerId="ADAL" clId="{5E9A0D36-04C0-4B04-A4ED-B6B9146EE03C}" dt="2019-08-24T07:26:23.343" v="6954" actId="27636"/>
        <pc:sldMkLst>
          <pc:docMk/>
          <pc:sldMk cId="290000386" sldId="1999"/>
        </pc:sldMkLst>
        <pc:spChg chg="mod">
          <ac:chgData name="Tomáš Kubálek" userId="add23078-4725-48e5-87dd-9fe2514ee9a5" providerId="ADAL" clId="{5E9A0D36-04C0-4B04-A4ED-B6B9146EE03C}" dt="2019-08-24T07:10:23.255" v="6195" actId="20577"/>
          <ac:spMkLst>
            <pc:docMk/>
            <pc:sldMk cId="290000386" sldId="1999"/>
            <ac:spMk id="2" creationId="{06F6F615-955D-4FBB-BCA9-F01E6592EDE2}"/>
          </ac:spMkLst>
        </pc:spChg>
        <pc:spChg chg="mod">
          <ac:chgData name="Tomáš Kubálek" userId="add23078-4725-48e5-87dd-9fe2514ee9a5" providerId="ADAL" clId="{5E9A0D36-04C0-4B04-A4ED-B6B9146EE03C}" dt="2019-08-24T07:26:23.343" v="6954" actId="27636"/>
          <ac:spMkLst>
            <pc:docMk/>
            <pc:sldMk cId="290000386" sldId="1999"/>
            <ac:spMk id="3" creationId="{0ECEDCF3-5CE3-472D-BBEB-266D645D3FCC}"/>
          </ac:spMkLst>
        </pc:spChg>
        <pc:picChg chg="add mod">
          <ac:chgData name="Tomáš Kubálek" userId="add23078-4725-48e5-87dd-9fe2514ee9a5" providerId="ADAL" clId="{5E9A0D36-04C0-4B04-A4ED-B6B9146EE03C}" dt="2019-08-24T07:26:13.868" v="6952" actId="1076"/>
          <ac:picMkLst>
            <pc:docMk/>
            <pc:sldMk cId="290000386" sldId="1999"/>
            <ac:picMk id="7" creationId="{87F6B40D-10D4-41DE-B25C-34FB040997CD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7:28:10.204" v="6981" actId="1036"/>
        <pc:sldMkLst>
          <pc:docMk/>
          <pc:sldMk cId="3259699209" sldId="2000"/>
        </pc:sldMkLst>
        <pc:spChg chg="mod">
          <ac:chgData name="Tomáš Kubálek" userId="add23078-4725-48e5-87dd-9fe2514ee9a5" providerId="ADAL" clId="{5E9A0D36-04C0-4B04-A4ED-B6B9146EE03C}" dt="2019-08-24T07:12:41.941" v="6484" actId="20577"/>
          <ac:spMkLst>
            <pc:docMk/>
            <pc:sldMk cId="3259699209" sldId="2000"/>
            <ac:spMk id="2" creationId="{33174B3E-47DE-48A2-B2B7-48DB60C92A4C}"/>
          </ac:spMkLst>
        </pc:spChg>
        <pc:spChg chg="mod">
          <ac:chgData name="Tomáš Kubálek" userId="add23078-4725-48e5-87dd-9fe2514ee9a5" providerId="ADAL" clId="{5E9A0D36-04C0-4B04-A4ED-B6B9146EE03C}" dt="2019-08-24T07:27:53.636" v="6972" actId="14100"/>
          <ac:spMkLst>
            <pc:docMk/>
            <pc:sldMk cId="3259699209" sldId="2000"/>
            <ac:spMk id="3" creationId="{356F032F-429F-455D-A4FC-D79E48DAC8B5}"/>
          </ac:spMkLst>
        </pc:spChg>
        <pc:picChg chg="add mod">
          <ac:chgData name="Tomáš Kubálek" userId="add23078-4725-48e5-87dd-9fe2514ee9a5" providerId="ADAL" clId="{5E9A0D36-04C0-4B04-A4ED-B6B9146EE03C}" dt="2019-08-24T07:28:05.861" v="6976" actId="108"/>
          <ac:picMkLst>
            <pc:docMk/>
            <pc:sldMk cId="3259699209" sldId="2000"/>
            <ac:picMk id="8" creationId="{73BB5904-BA0A-4763-BD9B-E1CAF73723D2}"/>
          </ac:picMkLst>
        </pc:picChg>
        <pc:picChg chg="add mod">
          <ac:chgData name="Tomáš Kubálek" userId="add23078-4725-48e5-87dd-9fe2514ee9a5" providerId="ADAL" clId="{5E9A0D36-04C0-4B04-A4ED-B6B9146EE03C}" dt="2019-08-24T07:28:10.204" v="6981" actId="1036"/>
          <ac:picMkLst>
            <pc:docMk/>
            <pc:sldMk cId="3259699209" sldId="2000"/>
            <ac:picMk id="10" creationId="{498B46BC-8157-494F-825E-68BEBA00F0DA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7:25:17.870" v="6921" actId="108"/>
        <pc:sldMkLst>
          <pc:docMk/>
          <pc:sldMk cId="1824652603" sldId="2001"/>
        </pc:sldMkLst>
        <pc:spChg chg="del">
          <ac:chgData name="Tomáš Kubálek" userId="add23078-4725-48e5-87dd-9fe2514ee9a5" providerId="ADAL" clId="{5E9A0D36-04C0-4B04-A4ED-B6B9146EE03C}" dt="2019-08-24T07:24:09.557" v="6885"/>
          <ac:spMkLst>
            <pc:docMk/>
            <pc:sldMk cId="1824652603" sldId="2001"/>
            <ac:spMk id="2" creationId="{AA4A31EE-A376-4C99-8596-8A3619CC2509}"/>
          </ac:spMkLst>
        </pc:spChg>
        <pc:spChg chg="del">
          <ac:chgData name="Tomáš Kubálek" userId="add23078-4725-48e5-87dd-9fe2514ee9a5" providerId="ADAL" clId="{5E9A0D36-04C0-4B04-A4ED-B6B9146EE03C}" dt="2019-08-24T07:24:09.557" v="6885"/>
          <ac:spMkLst>
            <pc:docMk/>
            <pc:sldMk cId="1824652603" sldId="2001"/>
            <ac:spMk id="3" creationId="{E68D4B7D-65F1-42DC-9972-6B3EA82702C7}"/>
          </ac:spMkLst>
        </pc:spChg>
        <pc:spChg chg="add mod">
          <ac:chgData name="Tomáš Kubálek" userId="add23078-4725-48e5-87dd-9fe2514ee9a5" providerId="ADAL" clId="{5E9A0D36-04C0-4B04-A4ED-B6B9146EE03C}" dt="2019-08-24T07:24:57.661" v="6920" actId="20577"/>
          <ac:spMkLst>
            <pc:docMk/>
            <pc:sldMk cId="1824652603" sldId="2001"/>
            <ac:spMk id="7" creationId="{08C8255A-DEEB-4AE8-8FDE-826CCE15E5C1}"/>
          </ac:spMkLst>
        </pc:spChg>
        <pc:picChg chg="add mod">
          <ac:chgData name="Tomáš Kubálek" userId="add23078-4725-48e5-87dd-9fe2514ee9a5" providerId="ADAL" clId="{5E9A0D36-04C0-4B04-A4ED-B6B9146EE03C}" dt="2019-08-24T07:25:17.870" v="6921" actId="108"/>
          <ac:picMkLst>
            <pc:docMk/>
            <pc:sldMk cId="1824652603" sldId="2001"/>
            <ac:picMk id="9" creationId="{AA8D671E-87F5-4962-A334-497B68DCE0AB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7:35:30.525" v="7536" actId="20577"/>
        <pc:sldMkLst>
          <pc:docMk/>
          <pc:sldMk cId="3504130753" sldId="2002"/>
        </pc:sldMkLst>
        <pc:spChg chg="mod">
          <ac:chgData name="Tomáš Kubálek" userId="add23078-4725-48e5-87dd-9fe2514ee9a5" providerId="ADAL" clId="{5E9A0D36-04C0-4B04-A4ED-B6B9146EE03C}" dt="2019-08-24T07:28:53.942" v="7009" actId="20577"/>
          <ac:spMkLst>
            <pc:docMk/>
            <pc:sldMk cId="3504130753" sldId="2002"/>
            <ac:spMk id="2" creationId="{E9A193D3-CEA1-45DA-B7BA-7383516DED44}"/>
          </ac:spMkLst>
        </pc:spChg>
        <pc:spChg chg="mod">
          <ac:chgData name="Tomáš Kubálek" userId="add23078-4725-48e5-87dd-9fe2514ee9a5" providerId="ADAL" clId="{5E9A0D36-04C0-4B04-A4ED-B6B9146EE03C}" dt="2019-08-24T07:35:30.525" v="7536" actId="20577"/>
          <ac:spMkLst>
            <pc:docMk/>
            <pc:sldMk cId="3504130753" sldId="2002"/>
            <ac:spMk id="3" creationId="{548745FC-F3B1-44FA-A47F-F4C08305CF84}"/>
          </ac:spMkLst>
        </pc:spChg>
        <pc:picChg chg="add">
          <ac:chgData name="Tomáš Kubálek" userId="add23078-4725-48e5-87dd-9fe2514ee9a5" providerId="ADAL" clId="{5E9A0D36-04C0-4B04-A4ED-B6B9146EE03C}" dt="2019-08-24T07:30:54.795" v="7093"/>
          <ac:picMkLst>
            <pc:docMk/>
            <pc:sldMk cId="3504130753" sldId="2002"/>
            <ac:picMk id="7" creationId="{D700ACD1-7D1D-48D2-B3AE-72078C0D351F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7:37:22.366" v="7635" actId="108"/>
        <pc:sldMkLst>
          <pc:docMk/>
          <pc:sldMk cId="1215981286" sldId="2003"/>
        </pc:sldMkLst>
        <pc:spChg chg="mod">
          <ac:chgData name="Tomáš Kubálek" userId="add23078-4725-48e5-87dd-9fe2514ee9a5" providerId="ADAL" clId="{5E9A0D36-04C0-4B04-A4ED-B6B9146EE03C}" dt="2019-08-24T07:29:21.258" v="7018" actId="20577"/>
          <ac:spMkLst>
            <pc:docMk/>
            <pc:sldMk cId="1215981286" sldId="2003"/>
            <ac:spMk id="2" creationId="{F688D849-43F3-4E13-A6A5-FDB080C6469B}"/>
          </ac:spMkLst>
        </pc:spChg>
        <pc:spChg chg="mod">
          <ac:chgData name="Tomáš Kubálek" userId="add23078-4725-48e5-87dd-9fe2514ee9a5" providerId="ADAL" clId="{5E9A0D36-04C0-4B04-A4ED-B6B9146EE03C}" dt="2019-08-24T07:36:51.652" v="7631" actId="14100"/>
          <ac:spMkLst>
            <pc:docMk/>
            <pc:sldMk cId="1215981286" sldId="2003"/>
            <ac:spMk id="3" creationId="{1D14BB5E-0E2E-4C31-A0D6-56C4EEC44E3F}"/>
          </ac:spMkLst>
        </pc:spChg>
        <pc:picChg chg="add mod">
          <ac:chgData name="Tomáš Kubálek" userId="add23078-4725-48e5-87dd-9fe2514ee9a5" providerId="ADAL" clId="{5E9A0D36-04C0-4B04-A4ED-B6B9146EE03C}" dt="2019-08-24T07:37:22.366" v="7635" actId="108"/>
          <ac:picMkLst>
            <pc:docMk/>
            <pc:sldMk cId="1215981286" sldId="2003"/>
            <ac:picMk id="8" creationId="{39E77A0F-665C-4079-8939-1E58DF42204A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7:40:15.740" v="7729" actId="1076"/>
        <pc:sldMkLst>
          <pc:docMk/>
          <pc:sldMk cId="2798782302" sldId="2004"/>
        </pc:sldMkLst>
        <pc:spChg chg="mod">
          <ac:chgData name="Tomáš Kubálek" userId="add23078-4725-48e5-87dd-9fe2514ee9a5" providerId="ADAL" clId="{5E9A0D36-04C0-4B04-A4ED-B6B9146EE03C}" dt="2019-08-24T07:29:36.413" v="7041" actId="20577"/>
          <ac:spMkLst>
            <pc:docMk/>
            <pc:sldMk cId="2798782302" sldId="2004"/>
            <ac:spMk id="2" creationId="{DB01464F-16B3-48FC-AB4E-48197A1F7495}"/>
          </ac:spMkLst>
        </pc:spChg>
        <pc:spChg chg="mod">
          <ac:chgData name="Tomáš Kubálek" userId="add23078-4725-48e5-87dd-9fe2514ee9a5" providerId="ADAL" clId="{5E9A0D36-04C0-4B04-A4ED-B6B9146EE03C}" dt="2019-08-24T07:40:04.006" v="7727" actId="27636"/>
          <ac:spMkLst>
            <pc:docMk/>
            <pc:sldMk cId="2798782302" sldId="2004"/>
            <ac:spMk id="3" creationId="{7D08938A-80C9-44AC-AB84-B9D88D166F31}"/>
          </ac:spMkLst>
        </pc:spChg>
        <pc:picChg chg="add del mod">
          <ac:chgData name="Tomáš Kubálek" userId="add23078-4725-48e5-87dd-9fe2514ee9a5" providerId="ADAL" clId="{5E9A0D36-04C0-4B04-A4ED-B6B9146EE03C}" dt="2019-08-24T07:30:43.927" v="7073"/>
          <ac:picMkLst>
            <pc:docMk/>
            <pc:sldMk cId="2798782302" sldId="2004"/>
            <ac:picMk id="8" creationId="{C107EC07-BE04-41AE-B15C-1070A8FD15B5}"/>
          </ac:picMkLst>
        </pc:picChg>
        <pc:picChg chg="add mod">
          <ac:chgData name="Tomáš Kubálek" userId="add23078-4725-48e5-87dd-9fe2514ee9a5" providerId="ADAL" clId="{5E9A0D36-04C0-4B04-A4ED-B6B9146EE03C}" dt="2019-08-24T07:40:15.740" v="7729" actId="1076"/>
          <ac:picMkLst>
            <pc:docMk/>
            <pc:sldMk cId="2798782302" sldId="2004"/>
            <ac:picMk id="10" creationId="{FF3B221B-377F-4ADE-898C-84EDA8CE1F68}"/>
          </ac:picMkLst>
        </pc:picChg>
      </pc:sldChg>
      <pc:sldChg chg="modSp add">
        <pc:chgData name="Tomáš Kubálek" userId="add23078-4725-48e5-87dd-9fe2514ee9a5" providerId="ADAL" clId="{5E9A0D36-04C0-4B04-A4ED-B6B9146EE03C}" dt="2019-08-24T07:42:26.774" v="7888" actId="20577"/>
        <pc:sldMkLst>
          <pc:docMk/>
          <pc:sldMk cId="4046411629" sldId="2005"/>
        </pc:sldMkLst>
        <pc:spChg chg="mod">
          <ac:chgData name="Tomáš Kubálek" userId="add23078-4725-48e5-87dd-9fe2514ee9a5" providerId="ADAL" clId="{5E9A0D36-04C0-4B04-A4ED-B6B9146EE03C}" dt="2019-08-24T07:40:59.512" v="7742" actId="20577"/>
          <ac:spMkLst>
            <pc:docMk/>
            <pc:sldMk cId="4046411629" sldId="2005"/>
            <ac:spMk id="2" creationId="{A4A77529-6027-4734-BEB3-62973C2286BA}"/>
          </ac:spMkLst>
        </pc:spChg>
        <pc:spChg chg="mod">
          <ac:chgData name="Tomáš Kubálek" userId="add23078-4725-48e5-87dd-9fe2514ee9a5" providerId="ADAL" clId="{5E9A0D36-04C0-4B04-A4ED-B6B9146EE03C}" dt="2019-08-24T07:42:26.774" v="7888" actId="20577"/>
          <ac:spMkLst>
            <pc:docMk/>
            <pc:sldMk cId="4046411629" sldId="2005"/>
            <ac:spMk id="3" creationId="{1F0F42F9-EFCF-4822-90D8-AC08F2403CD3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4T07:45:59.746" v="7950" actId="207"/>
        <pc:sldMkLst>
          <pc:docMk/>
          <pc:sldMk cId="3682164404" sldId="2006"/>
        </pc:sldMkLst>
        <pc:spChg chg="mod">
          <ac:chgData name="Tomáš Kubálek" userId="add23078-4725-48e5-87dd-9fe2514ee9a5" providerId="ADAL" clId="{5E9A0D36-04C0-4B04-A4ED-B6B9146EE03C}" dt="2019-08-24T07:44:10.997" v="7930" actId="20577"/>
          <ac:spMkLst>
            <pc:docMk/>
            <pc:sldMk cId="3682164404" sldId="2006"/>
            <ac:spMk id="2" creationId="{927B01D5-754B-4495-BD79-37F6AD83E266}"/>
          </ac:spMkLst>
        </pc:spChg>
        <pc:spChg chg="del">
          <ac:chgData name="Tomáš Kubálek" userId="add23078-4725-48e5-87dd-9fe2514ee9a5" providerId="ADAL" clId="{5E9A0D36-04C0-4B04-A4ED-B6B9146EE03C}" dt="2019-08-24T07:43:48.558" v="7909"/>
          <ac:spMkLst>
            <pc:docMk/>
            <pc:sldMk cId="3682164404" sldId="2006"/>
            <ac:spMk id="3" creationId="{B6901236-BA27-4388-9C05-A1539335D6D7}"/>
          </ac:spMkLst>
        </pc:spChg>
        <pc:spChg chg="add mod">
          <ac:chgData name="Tomáš Kubálek" userId="add23078-4725-48e5-87dd-9fe2514ee9a5" providerId="ADAL" clId="{5E9A0D36-04C0-4B04-A4ED-B6B9146EE03C}" dt="2019-08-24T07:45:14.628" v="7948" actId="1076"/>
          <ac:spMkLst>
            <pc:docMk/>
            <pc:sldMk cId="3682164404" sldId="2006"/>
            <ac:spMk id="9" creationId="{A793B073-9F10-40BD-906F-6C04FECF4F83}"/>
          </ac:spMkLst>
        </pc:spChg>
        <pc:spChg chg="add mod">
          <ac:chgData name="Tomáš Kubálek" userId="add23078-4725-48e5-87dd-9fe2514ee9a5" providerId="ADAL" clId="{5E9A0D36-04C0-4B04-A4ED-B6B9146EE03C}" dt="2019-08-24T07:45:59.746" v="7950" actId="207"/>
          <ac:spMkLst>
            <pc:docMk/>
            <pc:sldMk cId="3682164404" sldId="2006"/>
            <ac:spMk id="10" creationId="{807BDB2C-B3A3-43FB-9312-9260E5CD0C0C}"/>
          </ac:spMkLst>
        </pc:spChg>
        <pc:picChg chg="add mod">
          <ac:chgData name="Tomáš Kubálek" userId="add23078-4725-48e5-87dd-9fe2514ee9a5" providerId="ADAL" clId="{5E9A0D36-04C0-4B04-A4ED-B6B9146EE03C}" dt="2019-08-24T07:45:10.125" v="7947" actId="1076"/>
          <ac:picMkLst>
            <pc:docMk/>
            <pc:sldMk cId="3682164404" sldId="2006"/>
            <ac:picMk id="8" creationId="{1FE22B39-E25F-47FB-8AF0-DF1DB01B39EE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04:26.740" v="8180" actId="108"/>
        <pc:sldMkLst>
          <pc:docMk/>
          <pc:sldMk cId="2983246081" sldId="2007"/>
        </pc:sldMkLst>
        <pc:spChg chg="mod">
          <ac:chgData name="Tomáš Kubálek" userId="add23078-4725-48e5-87dd-9fe2514ee9a5" providerId="ADAL" clId="{5E9A0D36-04C0-4B04-A4ED-B6B9146EE03C}" dt="2019-08-24T07:46:32.677" v="7971" actId="20577"/>
          <ac:spMkLst>
            <pc:docMk/>
            <pc:sldMk cId="2983246081" sldId="2007"/>
            <ac:spMk id="2" creationId="{4E9A143D-D292-47A7-BF19-87182ECA1572}"/>
          </ac:spMkLst>
        </pc:spChg>
        <pc:spChg chg="add mod">
          <ac:chgData name="Tomáš Kubálek" userId="add23078-4725-48e5-87dd-9fe2514ee9a5" providerId="ADAL" clId="{5E9A0D36-04C0-4B04-A4ED-B6B9146EE03C}" dt="2019-08-24T08:04:11.572" v="8175" actId="14100"/>
          <ac:spMkLst>
            <pc:docMk/>
            <pc:sldMk cId="2983246081" sldId="2007"/>
            <ac:spMk id="6" creationId="{0B5E4E10-DCBB-42F9-BC16-62D3B1E6DD90}"/>
          </ac:spMkLst>
        </pc:spChg>
        <pc:picChg chg="add mod">
          <ac:chgData name="Tomáš Kubálek" userId="add23078-4725-48e5-87dd-9fe2514ee9a5" providerId="ADAL" clId="{5E9A0D36-04C0-4B04-A4ED-B6B9146EE03C}" dt="2019-08-24T08:04:26.740" v="8180" actId="108"/>
          <ac:picMkLst>
            <pc:docMk/>
            <pc:sldMk cId="2983246081" sldId="2007"/>
            <ac:picMk id="8" creationId="{CAF263FF-73CD-41A6-92BE-F4CBB01F204B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08:19.549" v="8368" actId="108"/>
        <pc:sldMkLst>
          <pc:docMk/>
          <pc:sldMk cId="4106555798" sldId="2008"/>
        </pc:sldMkLst>
        <pc:spChg chg="mod">
          <ac:chgData name="Tomáš Kubálek" userId="add23078-4725-48e5-87dd-9fe2514ee9a5" providerId="ADAL" clId="{5E9A0D36-04C0-4B04-A4ED-B6B9146EE03C}" dt="2019-08-24T08:07:58.365" v="8336" actId="20577"/>
          <ac:spMkLst>
            <pc:docMk/>
            <pc:sldMk cId="4106555798" sldId="2008"/>
            <ac:spMk id="2" creationId="{FB2A1D25-AA70-4950-8E25-8DD8853138FB}"/>
          </ac:spMkLst>
        </pc:spChg>
        <pc:spChg chg="mod">
          <ac:chgData name="Tomáš Kubálek" userId="add23078-4725-48e5-87dd-9fe2514ee9a5" providerId="ADAL" clId="{5E9A0D36-04C0-4B04-A4ED-B6B9146EE03C}" dt="2019-08-24T08:08:14.188" v="8367" actId="27636"/>
          <ac:spMkLst>
            <pc:docMk/>
            <pc:sldMk cId="4106555798" sldId="2008"/>
            <ac:spMk id="3" creationId="{681405CC-B8D0-4A38-9060-31F123CF846E}"/>
          </ac:spMkLst>
        </pc:spChg>
        <pc:picChg chg="add mod">
          <ac:chgData name="Tomáš Kubálek" userId="add23078-4725-48e5-87dd-9fe2514ee9a5" providerId="ADAL" clId="{5E9A0D36-04C0-4B04-A4ED-B6B9146EE03C}" dt="2019-08-24T08:08:19.549" v="8368" actId="108"/>
          <ac:picMkLst>
            <pc:docMk/>
            <pc:sldMk cId="4106555798" sldId="2008"/>
            <ac:picMk id="8" creationId="{9FD74CEB-F470-4A62-809D-CF749C77F621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8:09:14.790" v="8404" actId="108"/>
        <pc:sldMkLst>
          <pc:docMk/>
          <pc:sldMk cId="14126830" sldId="2009"/>
        </pc:sldMkLst>
        <pc:spChg chg="mod">
          <ac:chgData name="Tomáš Kubálek" userId="add23078-4725-48e5-87dd-9fe2514ee9a5" providerId="ADAL" clId="{5E9A0D36-04C0-4B04-A4ED-B6B9146EE03C}" dt="2019-08-24T08:08:42.764" v="8396" actId="20577"/>
          <ac:spMkLst>
            <pc:docMk/>
            <pc:sldMk cId="14126830" sldId="2009"/>
            <ac:spMk id="2" creationId="{0C797038-7EA7-485C-9E34-C25E7755747F}"/>
          </ac:spMkLst>
        </pc:spChg>
        <pc:spChg chg="del">
          <ac:chgData name="Tomáš Kubálek" userId="add23078-4725-48e5-87dd-9fe2514ee9a5" providerId="ADAL" clId="{5E9A0D36-04C0-4B04-A4ED-B6B9146EE03C}" dt="2019-08-24T08:08:51.122" v="8397"/>
          <ac:spMkLst>
            <pc:docMk/>
            <pc:sldMk cId="14126830" sldId="2009"/>
            <ac:spMk id="3" creationId="{6BADE91A-3619-4997-8215-437E3E4427C8}"/>
          </ac:spMkLst>
        </pc:spChg>
        <pc:picChg chg="add mod">
          <ac:chgData name="Tomáš Kubálek" userId="add23078-4725-48e5-87dd-9fe2514ee9a5" providerId="ADAL" clId="{5E9A0D36-04C0-4B04-A4ED-B6B9146EE03C}" dt="2019-08-24T08:09:14.790" v="8404" actId="108"/>
          <ac:picMkLst>
            <pc:docMk/>
            <pc:sldMk cId="14126830" sldId="2009"/>
            <ac:picMk id="8" creationId="{2969F6FE-DC94-4779-8409-BD38FF3CED10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11:31.582" v="8651" actId="108"/>
        <pc:sldMkLst>
          <pc:docMk/>
          <pc:sldMk cId="2223133517" sldId="2010"/>
        </pc:sldMkLst>
        <pc:spChg chg="mod">
          <ac:chgData name="Tomáš Kubálek" userId="add23078-4725-48e5-87dd-9fe2514ee9a5" providerId="ADAL" clId="{5E9A0D36-04C0-4B04-A4ED-B6B9146EE03C}" dt="2019-08-24T08:09:32.997" v="8426" actId="20577"/>
          <ac:spMkLst>
            <pc:docMk/>
            <pc:sldMk cId="2223133517" sldId="2010"/>
            <ac:spMk id="2" creationId="{A1037EC8-07F1-4921-B335-7E48ED041AA4}"/>
          </ac:spMkLst>
        </pc:spChg>
        <pc:spChg chg="add mod">
          <ac:chgData name="Tomáš Kubálek" userId="add23078-4725-48e5-87dd-9fe2514ee9a5" providerId="ADAL" clId="{5E9A0D36-04C0-4B04-A4ED-B6B9146EE03C}" dt="2019-08-24T08:10:56.815" v="8642" actId="113"/>
          <ac:spMkLst>
            <pc:docMk/>
            <pc:sldMk cId="2223133517" sldId="2010"/>
            <ac:spMk id="6" creationId="{9A69663F-B907-4E2F-9AF1-AE5B3919630C}"/>
          </ac:spMkLst>
        </pc:spChg>
        <pc:picChg chg="add mod">
          <ac:chgData name="Tomáš Kubálek" userId="add23078-4725-48e5-87dd-9fe2514ee9a5" providerId="ADAL" clId="{5E9A0D36-04C0-4B04-A4ED-B6B9146EE03C}" dt="2019-08-24T08:11:31.582" v="8651" actId="108"/>
          <ac:picMkLst>
            <pc:docMk/>
            <pc:sldMk cId="2223133517" sldId="2010"/>
            <ac:picMk id="8" creationId="{4755614D-531F-44E2-B7B7-9C333909BA03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12:37.405" v="8741" actId="108"/>
        <pc:sldMkLst>
          <pc:docMk/>
          <pc:sldMk cId="289238326" sldId="2011"/>
        </pc:sldMkLst>
        <pc:spChg chg="mod">
          <ac:chgData name="Tomáš Kubálek" userId="add23078-4725-48e5-87dd-9fe2514ee9a5" providerId="ADAL" clId="{5E9A0D36-04C0-4B04-A4ED-B6B9146EE03C}" dt="2019-08-24T08:11:52.205" v="8677" actId="20577"/>
          <ac:spMkLst>
            <pc:docMk/>
            <pc:sldMk cId="289238326" sldId="2011"/>
            <ac:spMk id="2" creationId="{50FEB505-BD65-40CC-B427-F76392F026D4}"/>
          </ac:spMkLst>
        </pc:spChg>
        <pc:spChg chg="mod">
          <ac:chgData name="Tomáš Kubálek" userId="add23078-4725-48e5-87dd-9fe2514ee9a5" providerId="ADAL" clId="{5E9A0D36-04C0-4B04-A4ED-B6B9146EE03C}" dt="2019-08-24T08:12:13.874" v="8736" actId="20577"/>
          <ac:spMkLst>
            <pc:docMk/>
            <pc:sldMk cId="289238326" sldId="2011"/>
            <ac:spMk id="3" creationId="{4B7D108B-75DA-4220-A856-62B0419DDE79}"/>
          </ac:spMkLst>
        </pc:spChg>
        <pc:picChg chg="add mod">
          <ac:chgData name="Tomáš Kubálek" userId="add23078-4725-48e5-87dd-9fe2514ee9a5" providerId="ADAL" clId="{5E9A0D36-04C0-4B04-A4ED-B6B9146EE03C}" dt="2019-08-24T08:12:37.405" v="8741" actId="108"/>
          <ac:picMkLst>
            <pc:docMk/>
            <pc:sldMk cId="289238326" sldId="2011"/>
            <ac:picMk id="8" creationId="{98D57615-D9F0-4832-9103-50882D78D2D5}"/>
          </ac:picMkLst>
        </pc:picChg>
      </pc:sldChg>
      <pc:sldChg chg="modSp add">
        <pc:chgData name="Tomáš Kubálek" userId="add23078-4725-48e5-87dd-9fe2514ee9a5" providerId="ADAL" clId="{5E9A0D36-04C0-4B04-A4ED-B6B9146EE03C}" dt="2019-08-24T08:15:43.973" v="9129" actId="20577"/>
        <pc:sldMkLst>
          <pc:docMk/>
          <pc:sldMk cId="520621694" sldId="2012"/>
        </pc:sldMkLst>
        <pc:spChg chg="mod">
          <ac:chgData name="Tomáš Kubálek" userId="add23078-4725-48e5-87dd-9fe2514ee9a5" providerId="ADAL" clId="{5E9A0D36-04C0-4B04-A4ED-B6B9146EE03C}" dt="2019-08-24T08:12:57.692" v="8762" actId="20577"/>
          <ac:spMkLst>
            <pc:docMk/>
            <pc:sldMk cId="520621694" sldId="2012"/>
            <ac:spMk id="2" creationId="{6AD0347C-3C8A-4CA0-8EA1-DAC0B2F2C885}"/>
          </ac:spMkLst>
        </pc:spChg>
        <pc:spChg chg="mod">
          <ac:chgData name="Tomáš Kubálek" userId="add23078-4725-48e5-87dd-9fe2514ee9a5" providerId="ADAL" clId="{5E9A0D36-04C0-4B04-A4ED-B6B9146EE03C}" dt="2019-08-24T08:15:43.973" v="9129" actId="20577"/>
          <ac:spMkLst>
            <pc:docMk/>
            <pc:sldMk cId="520621694" sldId="2012"/>
            <ac:spMk id="3" creationId="{DBCAEB0A-5A3D-4F25-A2CF-5482C7557A50}"/>
          </ac:spMkLst>
        </pc:spChg>
      </pc:sldChg>
      <pc:sldChg chg="addSp modSp add">
        <pc:chgData name="Tomáš Kubálek" userId="add23078-4725-48e5-87dd-9fe2514ee9a5" providerId="ADAL" clId="{5E9A0D36-04C0-4B04-A4ED-B6B9146EE03C}" dt="2019-08-24T08:18:22.637" v="9285" actId="108"/>
        <pc:sldMkLst>
          <pc:docMk/>
          <pc:sldMk cId="458758608" sldId="2013"/>
        </pc:sldMkLst>
        <pc:spChg chg="mod">
          <ac:chgData name="Tomáš Kubálek" userId="add23078-4725-48e5-87dd-9fe2514ee9a5" providerId="ADAL" clId="{5E9A0D36-04C0-4B04-A4ED-B6B9146EE03C}" dt="2019-08-24T08:16:02.716" v="9159" actId="20577"/>
          <ac:spMkLst>
            <pc:docMk/>
            <pc:sldMk cId="458758608" sldId="2013"/>
            <ac:spMk id="2" creationId="{67332FA9-0DAC-41F7-9FFA-9F1CC111430A}"/>
          </ac:spMkLst>
        </pc:spChg>
        <pc:spChg chg="mod">
          <ac:chgData name="Tomáš Kubálek" userId="add23078-4725-48e5-87dd-9fe2514ee9a5" providerId="ADAL" clId="{5E9A0D36-04C0-4B04-A4ED-B6B9146EE03C}" dt="2019-08-24T08:17:59.147" v="9277" actId="27636"/>
          <ac:spMkLst>
            <pc:docMk/>
            <pc:sldMk cId="458758608" sldId="2013"/>
            <ac:spMk id="3" creationId="{9BB57185-9C12-47EC-8937-F64C6322AEDA}"/>
          </ac:spMkLst>
        </pc:spChg>
        <pc:picChg chg="add mod">
          <ac:chgData name="Tomáš Kubálek" userId="add23078-4725-48e5-87dd-9fe2514ee9a5" providerId="ADAL" clId="{5E9A0D36-04C0-4B04-A4ED-B6B9146EE03C}" dt="2019-08-24T08:18:22.637" v="9285" actId="108"/>
          <ac:picMkLst>
            <pc:docMk/>
            <pc:sldMk cId="458758608" sldId="2013"/>
            <ac:picMk id="8" creationId="{7D71360A-42DC-4DD4-9EB2-F8A1262A3A37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4T08:59:16.636" v="11848" actId="20577"/>
        <pc:sldMkLst>
          <pc:docMk/>
          <pc:sldMk cId="4133574438" sldId="2014"/>
        </pc:sldMkLst>
        <pc:spChg chg="mod">
          <ac:chgData name="Tomáš Kubálek" userId="add23078-4725-48e5-87dd-9fe2514ee9a5" providerId="ADAL" clId="{5E9A0D36-04C0-4B04-A4ED-B6B9146EE03C}" dt="2019-08-24T08:59:16.636" v="11848" actId="20577"/>
          <ac:spMkLst>
            <pc:docMk/>
            <pc:sldMk cId="4133574438" sldId="2014"/>
            <ac:spMk id="2" creationId="{BF64B0DD-2FFE-451F-B7BE-6C06F075BEDD}"/>
          </ac:spMkLst>
        </pc:spChg>
        <pc:spChg chg="mod">
          <ac:chgData name="Tomáš Kubálek" userId="add23078-4725-48e5-87dd-9fe2514ee9a5" providerId="ADAL" clId="{5E9A0D36-04C0-4B04-A4ED-B6B9146EE03C}" dt="2019-08-24T08:36:31.254" v="9782" actId="27636"/>
          <ac:spMkLst>
            <pc:docMk/>
            <pc:sldMk cId="4133574438" sldId="2014"/>
            <ac:spMk id="3" creationId="{A99FE1E0-B99B-4FFD-956D-DE3E9DAF3312}"/>
          </ac:spMkLst>
        </pc:spChg>
        <pc:picChg chg="add mod">
          <ac:chgData name="Tomáš Kubálek" userId="add23078-4725-48e5-87dd-9fe2514ee9a5" providerId="ADAL" clId="{5E9A0D36-04C0-4B04-A4ED-B6B9146EE03C}" dt="2019-08-24T08:37:12.909" v="9794" actId="108"/>
          <ac:picMkLst>
            <pc:docMk/>
            <pc:sldMk cId="4133574438" sldId="2014"/>
            <ac:picMk id="8" creationId="{AFD472B0-EEBE-4498-A245-817DC0CF4C13}"/>
          </ac:picMkLst>
        </pc:picChg>
        <pc:picChg chg="add mod">
          <ac:chgData name="Tomáš Kubálek" userId="add23078-4725-48e5-87dd-9fe2514ee9a5" providerId="ADAL" clId="{5E9A0D36-04C0-4B04-A4ED-B6B9146EE03C}" dt="2019-08-24T08:37:15.951" v="9795" actId="108"/>
          <ac:picMkLst>
            <pc:docMk/>
            <pc:sldMk cId="4133574438" sldId="2014"/>
            <ac:picMk id="10" creationId="{85BF8E93-04DF-4888-BA41-AF06CA9B9191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41:30.851" v="10260" actId="108"/>
        <pc:sldMkLst>
          <pc:docMk/>
          <pc:sldMk cId="1775371551" sldId="2015"/>
        </pc:sldMkLst>
        <pc:spChg chg="mod">
          <ac:chgData name="Tomáš Kubálek" userId="add23078-4725-48e5-87dd-9fe2514ee9a5" providerId="ADAL" clId="{5E9A0D36-04C0-4B04-A4ED-B6B9146EE03C}" dt="2019-08-24T08:37:58.805" v="9812" actId="20577"/>
          <ac:spMkLst>
            <pc:docMk/>
            <pc:sldMk cId="1775371551" sldId="2015"/>
            <ac:spMk id="2" creationId="{386F8166-6442-44A3-A23F-314AC7CC2B37}"/>
          </ac:spMkLst>
        </pc:spChg>
        <pc:spChg chg="mod">
          <ac:chgData name="Tomáš Kubálek" userId="add23078-4725-48e5-87dd-9fe2514ee9a5" providerId="ADAL" clId="{5E9A0D36-04C0-4B04-A4ED-B6B9146EE03C}" dt="2019-08-24T08:41:08.100" v="10255" actId="20577"/>
          <ac:spMkLst>
            <pc:docMk/>
            <pc:sldMk cId="1775371551" sldId="2015"/>
            <ac:spMk id="3" creationId="{BC5722D4-621C-4EB1-9806-1BEAE243CF2D}"/>
          </ac:spMkLst>
        </pc:spChg>
        <pc:picChg chg="add mod">
          <ac:chgData name="Tomáš Kubálek" userId="add23078-4725-48e5-87dd-9fe2514ee9a5" providerId="ADAL" clId="{5E9A0D36-04C0-4B04-A4ED-B6B9146EE03C}" dt="2019-08-24T08:41:30.851" v="10260" actId="108"/>
          <ac:picMkLst>
            <pc:docMk/>
            <pc:sldMk cId="1775371551" sldId="2015"/>
            <ac:picMk id="8" creationId="{AE458557-ABF8-4D1A-A1AE-AE52610032CC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44:36.869" v="10681" actId="108"/>
        <pc:sldMkLst>
          <pc:docMk/>
          <pc:sldMk cId="2762283269" sldId="2016"/>
        </pc:sldMkLst>
        <pc:spChg chg="mod">
          <ac:chgData name="Tomáš Kubálek" userId="add23078-4725-48e5-87dd-9fe2514ee9a5" providerId="ADAL" clId="{5E9A0D36-04C0-4B04-A4ED-B6B9146EE03C}" dt="2019-08-24T08:41:43.206" v="10279" actId="20577"/>
          <ac:spMkLst>
            <pc:docMk/>
            <pc:sldMk cId="2762283269" sldId="2016"/>
            <ac:spMk id="2" creationId="{D6F2224D-F18F-427D-9EC8-55ADE8517F72}"/>
          </ac:spMkLst>
        </pc:spChg>
        <pc:spChg chg="mod">
          <ac:chgData name="Tomáš Kubálek" userId="add23078-4725-48e5-87dd-9fe2514ee9a5" providerId="ADAL" clId="{5E9A0D36-04C0-4B04-A4ED-B6B9146EE03C}" dt="2019-08-24T08:44:09.781" v="10673" actId="20577"/>
          <ac:spMkLst>
            <pc:docMk/>
            <pc:sldMk cId="2762283269" sldId="2016"/>
            <ac:spMk id="3" creationId="{DB6AAAB6-88EA-4728-BAEC-831EA42DB3AD}"/>
          </ac:spMkLst>
        </pc:spChg>
        <pc:picChg chg="add mod">
          <ac:chgData name="Tomáš Kubálek" userId="add23078-4725-48e5-87dd-9fe2514ee9a5" providerId="ADAL" clId="{5E9A0D36-04C0-4B04-A4ED-B6B9146EE03C}" dt="2019-08-24T08:44:36.869" v="10681" actId="108"/>
          <ac:picMkLst>
            <pc:docMk/>
            <pc:sldMk cId="2762283269" sldId="2016"/>
            <ac:picMk id="8" creationId="{C1F03C53-7387-4C8F-96F1-AFE5003BE4A9}"/>
          </ac:picMkLst>
        </pc:picChg>
      </pc:sldChg>
      <pc:sldChg chg="modSp add">
        <pc:chgData name="Tomáš Kubálek" userId="add23078-4725-48e5-87dd-9fe2514ee9a5" providerId="ADAL" clId="{5E9A0D36-04C0-4B04-A4ED-B6B9146EE03C}" dt="2019-08-24T08:51:05.061" v="11328" actId="20577"/>
        <pc:sldMkLst>
          <pc:docMk/>
          <pc:sldMk cId="316436960" sldId="2017"/>
        </pc:sldMkLst>
        <pc:spChg chg="mod">
          <ac:chgData name="Tomáš Kubálek" userId="add23078-4725-48e5-87dd-9fe2514ee9a5" providerId="ADAL" clId="{5E9A0D36-04C0-4B04-A4ED-B6B9146EE03C}" dt="2019-08-24T08:44:51.309" v="10693" actId="20577"/>
          <ac:spMkLst>
            <pc:docMk/>
            <pc:sldMk cId="316436960" sldId="2017"/>
            <ac:spMk id="2" creationId="{3C9764D7-9995-4889-BAD5-4ABC423AE6D8}"/>
          </ac:spMkLst>
        </pc:spChg>
        <pc:spChg chg="mod">
          <ac:chgData name="Tomáš Kubálek" userId="add23078-4725-48e5-87dd-9fe2514ee9a5" providerId="ADAL" clId="{5E9A0D36-04C0-4B04-A4ED-B6B9146EE03C}" dt="2019-08-24T08:51:05.061" v="11328" actId="20577"/>
          <ac:spMkLst>
            <pc:docMk/>
            <pc:sldMk cId="316436960" sldId="2017"/>
            <ac:spMk id="3" creationId="{C85B4722-2944-442B-AEC4-45C6692A5D97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4T08:51:52.565" v="11358" actId="108"/>
        <pc:sldMkLst>
          <pc:docMk/>
          <pc:sldMk cId="1919203931" sldId="2018"/>
        </pc:sldMkLst>
        <pc:spChg chg="mod">
          <ac:chgData name="Tomáš Kubálek" userId="add23078-4725-48e5-87dd-9fe2514ee9a5" providerId="ADAL" clId="{5E9A0D36-04C0-4B04-A4ED-B6B9146EE03C}" dt="2019-08-24T08:51:26.169" v="11347" actId="20577"/>
          <ac:spMkLst>
            <pc:docMk/>
            <pc:sldMk cId="1919203931" sldId="2018"/>
            <ac:spMk id="2" creationId="{E0901EBC-14CF-474E-8E35-A3542581773E}"/>
          </ac:spMkLst>
        </pc:spChg>
        <pc:spChg chg="del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3" creationId="{ADAA5842-6D53-40E1-AEF6-C732B5660331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7" creationId="{C1A41003-4645-49D5-AB72-AE35AFD9F4CD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8" creationId="{EEC67F48-D2C3-43D0-98E3-382410A95BDB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9" creationId="{2ED80518-22E6-498E-9933-066DC62EF10C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10" creationId="{623EC095-2074-4680-A102-56DE0722F7B8}"/>
          </ac:spMkLst>
        </pc:spChg>
        <pc:spChg chg="add del mod">
          <ac:chgData name="Tomáš Kubálek" userId="add23078-4725-48e5-87dd-9fe2514ee9a5" providerId="ADAL" clId="{5E9A0D36-04C0-4B04-A4ED-B6B9146EE03C}" dt="2019-08-24T08:51:31.657" v="11349"/>
          <ac:spMkLst>
            <pc:docMk/>
            <pc:sldMk cId="1919203931" sldId="2018"/>
            <ac:spMk id="11" creationId="{853F3AF3-2571-4DD6-8565-5DA616752DAC}"/>
          </ac:spMkLst>
        </pc:spChg>
        <pc:picChg chg="add mod">
          <ac:chgData name="Tomáš Kubálek" userId="add23078-4725-48e5-87dd-9fe2514ee9a5" providerId="ADAL" clId="{5E9A0D36-04C0-4B04-A4ED-B6B9146EE03C}" dt="2019-08-24T08:51:52.565" v="11358" actId="108"/>
          <ac:picMkLst>
            <pc:docMk/>
            <pc:sldMk cId="1919203931" sldId="2018"/>
            <ac:picMk id="13" creationId="{2665542C-5E11-4C77-A71D-6C2C6F8FCEB5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8:55:32.716" v="11774" actId="20577"/>
        <pc:sldMkLst>
          <pc:docMk/>
          <pc:sldMk cId="4025209279" sldId="2019"/>
        </pc:sldMkLst>
        <pc:spChg chg="del">
          <ac:chgData name="Tomáš Kubálek" userId="add23078-4725-48e5-87dd-9fe2514ee9a5" providerId="ADAL" clId="{5E9A0D36-04C0-4B04-A4ED-B6B9146EE03C}" dt="2019-08-24T08:52:10.002" v="11360"/>
          <ac:spMkLst>
            <pc:docMk/>
            <pc:sldMk cId="4025209279" sldId="2019"/>
            <ac:spMk id="2" creationId="{6490BBDA-2C0E-4E19-B130-15A4F31EE066}"/>
          </ac:spMkLst>
        </pc:spChg>
        <pc:spChg chg="add mod">
          <ac:chgData name="Tomáš Kubálek" userId="add23078-4725-48e5-87dd-9fe2514ee9a5" providerId="ADAL" clId="{5E9A0D36-04C0-4B04-A4ED-B6B9146EE03C}" dt="2019-08-24T08:52:17.732" v="11373" actId="20577"/>
          <ac:spMkLst>
            <pc:docMk/>
            <pc:sldMk cId="4025209279" sldId="2019"/>
            <ac:spMk id="6" creationId="{885022D2-83D5-49C9-B233-CB28E3C1F6AB}"/>
          </ac:spMkLst>
        </pc:spChg>
        <pc:spChg chg="add mod">
          <ac:chgData name="Tomáš Kubálek" userId="add23078-4725-48e5-87dd-9fe2514ee9a5" providerId="ADAL" clId="{5E9A0D36-04C0-4B04-A4ED-B6B9146EE03C}" dt="2019-08-24T08:55:32.716" v="11774" actId="20577"/>
          <ac:spMkLst>
            <pc:docMk/>
            <pc:sldMk cId="4025209279" sldId="2019"/>
            <ac:spMk id="7" creationId="{CD8ED0B2-8693-4C8A-8350-525803F95B9A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4T08:57:15.637" v="11811" actId="108"/>
        <pc:sldMkLst>
          <pc:docMk/>
          <pc:sldMk cId="3693631817" sldId="2020"/>
        </pc:sldMkLst>
        <pc:spChg chg="mod">
          <ac:chgData name="Tomáš Kubálek" userId="add23078-4725-48e5-87dd-9fe2514ee9a5" providerId="ADAL" clId="{5E9A0D36-04C0-4B04-A4ED-B6B9146EE03C}" dt="2019-08-24T08:56:35.316" v="11797" actId="20577"/>
          <ac:spMkLst>
            <pc:docMk/>
            <pc:sldMk cId="3693631817" sldId="2020"/>
            <ac:spMk id="2" creationId="{92764334-BA6C-420D-B501-6A84A7423860}"/>
          </ac:spMkLst>
        </pc:spChg>
        <pc:spChg chg="del">
          <ac:chgData name="Tomáš Kubálek" userId="add23078-4725-48e5-87dd-9fe2514ee9a5" providerId="ADAL" clId="{5E9A0D36-04C0-4B04-A4ED-B6B9146EE03C}" dt="2019-08-24T08:56:42.376" v="11798"/>
          <ac:spMkLst>
            <pc:docMk/>
            <pc:sldMk cId="3693631817" sldId="2020"/>
            <ac:spMk id="3" creationId="{39DBD161-3397-4404-9997-4C8D4A7A067F}"/>
          </ac:spMkLst>
        </pc:spChg>
        <pc:picChg chg="add mod">
          <ac:chgData name="Tomáš Kubálek" userId="add23078-4725-48e5-87dd-9fe2514ee9a5" providerId="ADAL" clId="{5E9A0D36-04C0-4B04-A4ED-B6B9146EE03C}" dt="2019-08-24T08:57:14.461" v="11810" actId="108"/>
          <ac:picMkLst>
            <pc:docMk/>
            <pc:sldMk cId="3693631817" sldId="2020"/>
            <ac:picMk id="8" creationId="{5049EEB9-3437-4E6E-9413-AD529EC02C07}"/>
          </ac:picMkLst>
        </pc:picChg>
        <pc:picChg chg="add mod">
          <ac:chgData name="Tomáš Kubálek" userId="add23078-4725-48e5-87dd-9fe2514ee9a5" providerId="ADAL" clId="{5E9A0D36-04C0-4B04-A4ED-B6B9146EE03C}" dt="2019-08-24T08:57:15.637" v="11811" actId="108"/>
          <ac:picMkLst>
            <pc:docMk/>
            <pc:sldMk cId="3693631817" sldId="2020"/>
            <ac:picMk id="10" creationId="{BD509E71-040B-4619-8FD9-E6F4CCE597E9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14:31:44.754" v="13026" actId="27636"/>
        <pc:sldMkLst>
          <pc:docMk/>
          <pc:sldMk cId="1121214566" sldId="2021"/>
        </pc:sldMkLst>
        <pc:spChg chg="mod">
          <ac:chgData name="Tomáš Kubálek" userId="add23078-4725-48e5-87dd-9fe2514ee9a5" providerId="ADAL" clId="{5E9A0D36-04C0-4B04-A4ED-B6B9146EE03C}" dt="2019-08-24T14:31:44.754" v="13026" actId="27636"/>
          <ac:spMkLst>
            <pc:docMk/>
            <pc:sldMk cId="1121214566" sldId="2021"/>
            <ac:spMk id="2" creationId="{435DB63C-6A61-46EF-96FB-0014E508B30C}"/>
          </ac:spMkLst>
        </pc:spChg>
        <pc:spChg chg="del">
          <ac:chgData name="Tomáš Kubálek" userId="add23078-4725-48e5-87dd-9fe2514ee9a5" providerId="ADAL" clId="{5E9A0D36-04C0-4B04-A4ED-B6B9146EE03C}" dt="2019-08-24T13:14:19.908" v="11881"/>
          <ac:spMkLst>
            <pc:docMk/>
            <pc:sldMk cId="1121214566" sldId="2021"/>
            <ac:spMk id="3" creationId="{8E4F3A09-81DC-4A88-92A6-6FC7548149D2}"/>
          </ac:spMkLst>
        </pc:spChg>
        <pc:spChg chg="add mod">
          <ac:chgData name="Tomáš Kubálek" userId="add23078-4725-48e5-87dd-9fe2514ee9a5" providerId="ADAL" clId="{5E9A0D36-04C0-4B04-A4ED-B6B9146EE03C}" dt="2019-08-24T13:36:11.077" v="12029" actId="1037"/>
          <ac:spMkLst>
            <pc:docMk/>
            <pc:sldMk cId="1121214566" sldId="2021"/>
            <ac:spMk id="24" creationId="{EF74CC11-D84D-4288-8A8A-ACAA56D8113B}"/>
          </ac:spMkLst>
        </pc:spChg>
        <pc:picChg chg="add del mod">
          <ac:chgData name="Tomáš Kubálek" userId="add23078-4725-48e5-87dd-9fe2514ee9a5" providerId="ADAL" clId="{5E9A0D36-04C0-4B04-A4ED-B6B9146EE03C}" dt="2019-08-24T13:15:21.032" v="11886" actId="478"/>
          <ac:picMkLst>
            <pc:docMk/>
            <pc:sldMk cId="1121214566" sldId="2021"/>
            <ac:picMk id="7" creationId="{0F513154-3CFE-4C15-AA55-6EAF14F68E55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8" creationId="{6C3E06A3-8046-485C-8C87-7B59CBEBC864}"/>
          </ac:picMkLst>
        </pc:picChg>
        <pc:picChg chg="add del">
          <ac:chgData name="Tomáš Kubálek" userId="add23078-4725-48e5-87dd-9fe2514ee9a5" providerId="ADAL" clId="{5E9A0D36-04C0-4B04-A4ED-B6B9146EE03C}" dt="2019-08-24T13:16:39.836" v="11896" actId="478"/>
          <ac:picMkLst>
            <pc:docMk/>
            <pc:sldMk cId="1121214566" sldId="2021"/>
            <ac:picMk id="9" creationId="{D6D17F5E-7849-4CA9-8A6B-0FFA1A712FD6}"/>
          </ac:picMkLst>
        </pc:picChg>
        <pc:picChg chg="add del">
          <ac:chgData name="Tomáš Kubálek" userId="add23078-4725-48e5-87dd-9fe2514ee9a5" providerId="ADAL" clId="{5E9A0D36-04C0-4B04-A4ED-B6B9146EE03C}" dt="2019-08-24T13:19:33.178" v="11898" actId="478"/>
          <ac:picMkLst>
            <pc:docMk/>
            <pc:sldMk cId="1121214566" sldId="2021"/>
            <ac:picMk id="10" creationId="{9473FF6E-AAB4-44AC-A908-BA8DD5279D6C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11" creationId="{35F3EC58-C660-4523-B4C7-149CBBCD267D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15" creationId="{005D7327-4B82-4D5F-ACDC-BF1AD64CF169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19" creationId="{D93DB57C-3775-4044-ABCB-0507E7B4880E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25" creationId="{1A72AEBA-190C-4755-B4C0-077DB4D9DE08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29" creationId="{3D7AB870-A16E-4A49-828E-6AFDE7D2FB51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32" creationId="{4723E3D6-5274-4C96-83FD-4195E25CC0F8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36" creationId="{E3E1CF2B-69EC-4867-B99C-A1C7695D8B12}"/>
          </ac:picMkLst>
        </pc:picChg>
        <pc:picChg chg="add mod ord">
          <ac:chgData name="Tomáš Kubálek" userId="add23078-4725-48e5-87dd-9fe2514ee9a5" providerId="ADAL" clId="{5E9A0D36-04C0-4B04-A4ED-B6B9146EE03C}" dt="2019-08-24T13:36:21.478" v="12030" actId="108"/>
          <ac:picMkLst>
            <pc:docMk/>
            <pc:sldMk cId="1121214566" sldId="2021"/>
            <ac:picMk id="39" creationId="{1FA43FF3-E1FA-4FBC-B3F0-D76A52321CC2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40" creationId="{46C13BE2-2313-413F-8474-6860A31586D4}"/>
          </ac:picMkLst>
        </pc:pic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12" creationId="{3551CEB8-0791-490D-9E8E-49DD542C5202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16" creationId="{383D4556-575D-4619-AC43-788E0D7803C4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21" creationId="{9E6D3DAA-F739-497D-B22A-DD71B7474EE1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26" creationId="{D6F59859-ED13-4C01-96E0-0F06148F7765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30" creationId="{B5FF8A6D-96A9-4946-A738-DC740E2493BA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33" creationId="{FC7F8CCF-9350-46E8-A316-D6771B7FEF1D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37" creationId="{B29236F3-90A1-4C96-B204-A35B834B07C8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42" creationId="{3719F514-2894-498F-A3F0-E06222DE05C3}"/>
          </ac:cxnSpMkLst>
        </pc:cxnChg>
      </pc:sldChg>
      <pc:sldChg chg="addSp modSp add">
        <pc:chgData name="Tomáš Kubálek" userId="add23078-4725-48e5-87dd-9fe2514ee9a5" providerId="ADAL" clId="{5E9A0D36-04C0-4B04-A4ED-B6B9146EE03C}" dt="2019-08-24T14:31:56.661" v="13032" actId="27636"/>
        <pc:sldMkLst>
          <pc:docMk/>
          <pc:sldMk cId="2310706045" sldId="2022"/>
        </pc:sldMkLst>
        <pc:spChg chg="mod">
          <ac:chgData name="Tomáš Kubálek" userId="add23078-4725-48e5-87dd-9fe2514ee9a5" providerId="ADAL" clId="{5E9A0D36-04C0-4B04-A4ED-B6B9146EE03C}" dt="2019-08-24T14:31:56.661" v="13032" actId="27636"/>
          <ac:spMkLst>
            <pc:docMk/>
            <pc:sldMk cId="2310706045" sldId="2022"/>
            <ac:spMk id="2" creationId="{C7B1946A-0E33-4B56-8ED7-CF9EE8EF80CE}"/>
          </ac:spMkLst>
        </pc:spChg>
        <pc:picChg chg="add mod">
          <ac:chgData name="Tomáš Kubálek" userId="add23078-4725-48e5-87dd-9fe2514ee9a5" providerId="ADAL" clId="{5E9A0D36-04C0-4B04-A4ED-B6B9146EE03C}" dt="2019-08-24T13:49:30.157" v="12402" actId="1076"/>
          <ac:picMkLst>
            <pc:docMk/>
            <pc:sldMk cId="2310706045" sldId="2022"/>
            <ac:picMk id="6" creationId="{275CA3B1-7F9E-4CBD-9DAE-B3705A47259C}"/>
          </ac:picMkLst>
        </pc:picChg>
        <pc:picChg chg="add mod">
          <ac:chgData name="Tomáš Kubálek" userId="add23078-4725-48e5-87dd-9fe2514ee9a5" providerId="ADAL" clId="{5E9A0D36-04C0-4B04-A4ED-B6B9146EE03C}" dt="2019-08-24T13:47:58.853" v="12382" actId="1036"/>
          <ac:picMkLst>
            <pc:docMk/>
            <pc:sldMk cId="2310706045" sldId="2022"/>
            <ac:picMk id="7" creationId="{000E5121-5588-4ECD-B7FD-05A3C8114EFA}"/>
          </ac:picMkLst>
        </pc:picChg>
        <pc:picChg chg="add mod">
          <ac:chgData name="Tomáš Kubálek" userId="add23078-4725-48e5-87dd-9fe2514ee9a5" providerId="ADAL" clId="{5E9A0D36-04C0-4B04-A4ED-B6B9146EE03C}" dt="2019-08-24T13:48:07.852" v="12385" actId="1036"/>
          <ac:picMkLst>
            <pc:docMk/>
            <pc:sldMk cId="2310706045" sldId="2022"/>
            <ac:picMk id="8" creationId="{FAFFB446-292C-4729-ACAA-576A4CFB12EA}"/>
          </ac:picMkLst>
        </pc:picChg>
        <pc:picChg chg="add mod">
          <ac:chgData name="Tomáš Kubálek" userId="add23078-4725-48e5-87dd-9fe2514ee9a5" providerId="ADAL" clId="{5E9A0D36-04C0-4B04-A4ED-B6B9146EE03C}" dt="2019-08-24T13:49:43.749" v="12408" actId="108"/>
          <ac:picMkLst>
            <pc:docMk/>
            <pc:sldMk cId="2310706045" sldId="2022"/>
            <ac:picMk id="9" creationId="{FEC6EF4A-8CB3-4683-8B9C-E515D3919656}"/>
          </ac:picMkLst>
        </pc:picChg>
        <pc:cxnChg chg="add mod">
          <ac:chgData name="Tomáš Kubálek" userId="add23078-4725-48e5-87dd-9fe2514ee9a5" providerId="ADAL" clId="{5E9A0D36-04C0-4B04-A4ED-B6B9146EE03C}" dt="2019-08-24T13:49:18.668" v="12397" actId="14100"/>
          <ac:cxnSpMkLst>
            <pc:docMk/>
            <pc:sldMk cId="2310706045" sldId="2022"/>
            <ac:cxnSpMk id="10" creationId="{46D5A4EF-E830-41CF-80FE-F90AE6BFE974}"/>
          </ac:cxnSpMkLst>
        </pc:cxnChg>
        <pc:cxnChg chg="add mod">
          <ac:chgData name="Tomáš Kubálek" userId="add23078-4725-48e5-87dd-9fe2514ee9a5" providerId="ADAL" clId="{5E9A0D36-04C0-4B04-A4ED-B6B9146EE03C}" dt="2019-08-24T13:49:38.565" v="12407" actId="14100"/>
          <ac:cxnSpMkLst>
            <pc:docMk/>
            <pc:sldMk cId="2310706045" sldId="2022"/>
            <ac:cxnSpMk id="13" creationId="{E4F43B47-1AA3-4590-AFA9-0A7AC6E0EEAC}"/>
          </ac:cxnSpMkLst>
        </pc:cxnChg>
      </pc:sldChg>
      <pc:sldChg chg="addSp modSp add">
        <pc:chgData name="Tomáš Kubálek" userId="add23078-4725-48e5-87dd-9fe2514ee9a5" providerId="ADAL" clId="{5E9A0D36-04C0-4B04-A4ED-B6B9146EE03C}" dt="2019-08-24T15:25:58.897" v="14853" actId="20577"/>
        <pc:sldMkLst>
          <pc:docMk/>
          <pc:sldMk cId="2082182986" sldId="2023"/>
        </pc:sldMkLst>
        <pc:spChg chg="mod">
          <ac:chgData name="Tomáš Kubálek" userId="add23078-4725-48e5-87dd-9fe2514ee9a5" providerId="ADAL" clId="{5E9A0D36-04C0-4B04-A4ED-B6B9146EE03C}" dt="2019-08-24T15:08:58.619" v="14044" actId="20577"/>
          <ac:spMkLst>
            <pc:docMk/>
            <pc:sldMk cId="2082182986" sldId="2023"/>
            <ac:spMk id="2" creationId="{90B84629-1916-4C3E-B0A5-8056571D83C3}"/>
          </ac:spMkLst>
        </pc:spChg>
        <pc:spChg chg="add mod">
          <ac:chgData name="Tomáš Kubálek" userId="add23078-4725-48e5-87dd-9fe2514ee9a5" providerId="ADAL" clId="{5E9A0D36-04C0-4B04-A4ED-B6B9146EE03C}" dt="2019-08-24T15:25:58.897" v="14853" actId="20577"/>
          <ac:spMkLst>
            <pc:docMk/>
            <pc:sldMk cId="2082182986" sldId="2023"/>
            <ac:spMk id="6" creationId="{AABF79BB-804F-438B-B6D3-1C606C58AC49}"/>
          </ac:spMkLst>
        </pc:spChg>
        <pc:picChg chg="add mod">
          <ac:chgData name="Tomáš Kubálek" userId="add23078-4725-48e5-87dd-9fe2514ee9a5" providerId="ADAL" clId="{5E9A0D36-04C0-4B04-A4ED-B6B9146EE03C}" dt="2019-08-24T15:22:07.435" v="14676" actId="1076"/>
          <ac:picMkLst>
            <pc:docMk/>
            <pc:sldMk cId="2082182986" sldId="2023"/>
            <ac:picMk id="7" creationId="{D02E6E16-B95A-4531-8AD6-B6B4F77DA74F}"/>
          </ac:picMkLst>
        </pc:picChg>
        <pc:picChg chg="add mod">
          <ac:chgData name="Tomáš Kubálek" userId="add23078-4725-48e5-87dd-9fe2514ee9a5" providerId="ADAL" clId="{5E9A0D36-04C0-4B04-A4ED-B6B9146EE03C}" dt="2019-08-24T15:22:32.092" v="14680" actId="108"/>
          <ac:picMkLst>
            <pc:docMk/>
            <pc:sldMk cId="2082182986" sldId="2023"/>
            <ac:picMk id="8" creationId="{FF65AC4C-3B7F-45BF-9489-B1D48835F71E}"/>
          </ac:picMkLst>
        </pc:picChg>
      </pc:sldChg>
      <pc:sldChg chg="modSp add">
        <pc:chgData name="Tomáš Kubálek" userId="add23078-4725-48e5-87dd-9fe2514ee9a5" providerId="ADAL" clId="{5E9A0D36-04C0-4B04-A4ED-B6B9146EE03C}" dt="2019-08-25T06:40:02.829" v="17450" actId="27636"/>
        <pc:sldMkLst>
          <pc:docMk/>
          <pc:sldMk cId="325228644" sldId="2024"/>
        </pc:sldMkLst>
        <pc:spChg chg="mod">
          <ac:chgData name="Tomáš Kubálek" userId="add23078-4725-48e5-87dd-9fe2514ee9a5" providerId="ADAL" clId="{5E9A0D36-04C0-4B04-A4ED-B6B9146EE03C}" dt="2019-08-24T15:29:08.931" v="14926" actId="20577"/>
          <ac:spMkLst>
            <pc:docMk/>
            <pc:sldMk cId="325228644" sldId="2024"/>
            <ac:spMk id="2" creationId="{EC9B5E7C-CBD3-4C22-A0B7-A10C2A0E82AE}"/>
          </ac:spMkLst>
        </pc:spChg>
        <pc:spChg chg="mod">
          <ac:chgData name="Tomáš Kubálek" userId="add23078-4725-48e5-87dd-9fe2514ee9a5" providerId="ADAL" clId="{5E9A0D36-04C0-4B04-A4ED-B6B9146EE03C}" dt="2019-08-25T06:40:02.829" v="17450" actId="27636"/>
          <ac:spMkLst>
            <pc:docMk/>
            <pc:sldMk cId="325228644" sldId="2024"/>
            <ac:spMk id="3" creationId="{4E1F5C09-2302-45FD-89B6-2A001344169D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5T07:40:28.871" v="19239" actId="108"/>
        <pc:sldMkLst>
          <pc:docMk/>
          <pc:sldMk cId="3565083490" sldId="2025"/>
        </pc:sldMkLst>
        <pc:spChg chg="mod">
          <ac:chgData name="Tomáš Kubálek" userId="add23078-4725-48e5-87dd-9fe2514ee9a5" providerId="ADAL" clId="{5E9A0D36-04C0-4B04-A4ED-B6B9146EE03C}" dt="2019-08-24T15:29:48.219" v="14971" actId="20577"/>
          <ac:spMkLst>
            <pc:docMk/>
            <pc:sldMk cId="3565083490" sldId="2025"/>
            <ac:spMk id="2" creationId="{726CDA38-B8DD-44E8-B98E-A0A51AC768DE}"/>
          </ac:spMkLst>
        </pc:spChg>
        <pc:spChg chg="del">
          <ac:chgData name="Tomáš Kubálek" userId="add23078-4725-48e5-87dd-9fe2514ee9a5" providerId="ADAL" clId="{5E9A0D36-04C0-4B04-A4ED-B6B9146EE03C}" dt="2019-08-25T07:39:58.373" v="19235"/>
          <ac:spMkLst>
            <pc:docMk/>
            <pc:sldMk cId="3565083490" sldId="2025"/>
            <ac:spMk id="3" creationId="{A6C42E22-6831-4BC4-940B-29D41CB6E02C}"/>
          </ac:spMkLst>
        </pc:spChg>
        <pc:picChg chg="add mod">
          <ac:chgData name="Tomáš Kubálek" userId="add23078-4725-48e5-87dd-9fe2514ee9a5" providerId="ADAL" clId="{5E9A0D36-04C0-4B04-A4ED-B6B9146EE03C}" dt="2019-08-25T07:40:28.871" v="19239" actId="108"/>
          <ac:picMkLst>
            <pc:docMk/>
            <pc:sldMk cId="3565083490" sldId="2025"/>
            <ac:picMk id="7" creationId="{F5CEB743-6576-4C5B-89D9-AC52AAC88ACF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15:29:54.939" v="14975" actId="20577"/>
        <pc:sldMkLst>
          <pc:docMk/>
          <pc:sldMk cId="2310933189" sldId="2026"/>
        </pc:sldMkLst>
        <pc:spChg chg="mod">
          <ac:chgData name="Tomáš Kubálek" userId="add23078-4725-48e5-87dd-9fe2514ee9a5" providerId="ADAL" clId="{5E9A0D36-04C0-4B04-A4ED-B6B9146EE03C}" dt="2019-08-24T15:29:54.939" v="14975" actId="20577"/>
          <ac:spMkLst>
            <pc:docMk/>
            <pc:sldMk cId="2310933189" sldId="2026"/>
            <ac:spMk id="2" creationId="{A3FB7BC9-A2C0-41B9-9991-01393E3B69DE}"/>
          </ac:spMkLst>
        </pc:spChg>
        <pc:spChg chg="del">
          <ac:chgData name="Tomáš Kubálek" userId="add23078-4725-48e5-87dd-9fe2514ee9a5" providerId="ADAL" clId="{5E9A0D36-04C0-4B04-A4ED-B6B9146EE03C}" dt="2019-08-24T14:00:24.355" v="12760"/>
          <ac:spMkLst>
            <pc:docMk/>
            <pc:sldMk cId="2310933189" sldId="2026"/>
            <ac:spMk id="3" creationId="{7CA4D1E0-30EA-473B-ACC2-BACD54D0B276}"/>
          </ac:spMkLst>
        </pc:spChg>
        <pc:picChg chg="add mod">
          <ac:chgData name="Tomáš Kubálek" userId="add23078-4725-48e5-87dd-9fe2514ee9a5" providerId="ADAL" clId="{5E9A0D36-04C0-4B04-A4ED-B6B9146EE03C}" dt="2019-08-24T14:00:41.126" v="12765" actId="108"/>
          <ac:picMkLst>
            <pc:docMk/>
            <pc:sldMk cId="2310933189" sldId="2026"/>
            <ac:picMk id="7" creationId="{1D74160E-DC44-4C40-B7FC-4042889F9D1F}"/>
          </ac:picMkLst>
        </pc:picChg>
        <pc:picChg chg="add mod">
          <ac:chgData name="Tomáš Kubálek" userId="add23078-4725-48e5-87dd-9fe2514ee9a5" providerId="ADAL" clId="{5E9A0D36-04C0-4B04-A4ED-B6B9146EE03C}" dt="2019-08-24T14:01:32.717" v="12775" actId="108"/>
          <ac:picMkLst>
            <pc:docMk/>
            <pc:sldMk cId="2310933189" sldId="2026"/>
            <ac:picMk id="8" creationId="{9261C9B5-F81B-44F3-9706-DC5E122AA6FB}"/>
          </ac:picMkLst>
        </pc:picChg>
        <pc:cxnChg chg="add mod">
          <ac:chgData name="Tomáš Kubálek" userId="add23078-4725-48e5-87dd-9fe2514ee9a5" providerId="ADAL" clId="{5E9A0D36-04C0-4B04-A4ED-B6B9146EE03C}" dt="2019-08-24T14:01:28.124" v="12774" actId="14100"/>
          <ac:cxnSpMkLst>
            <pc:docMk/>
            <pc:sldMk cId="2310933189" sldId="2026"/>
            <ac:cxnSpMk id="9" creationId="{A6FF168E-8D29-448A-96CF-1997D7E245B4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4T15:29:59.125" v="14978" actId="20577"/>
        <pc:sldMkLst>
          <pc:docMk/>
          <pc:sldMk cId="2673097719" sldId="2027"/>
        </pc:sldMkLst>
        <pc:spChg chg="mod">
          <ac:chgData name="Tomáš Kubálek" userId="add23078-4725-48e5-87dd-9fe2514ee9a5" providerId="ADAL" clId="{5E9A0D36-04C0-4B04-A4ED-B6B9146EE03C}" dt="2019-08-24T15:29:59.125" v="14978" actId="20577"/>
          <ac:spMkLst>
            <pc:docMk/>
            <pc:sldMk cId="2673097719" sldId="2027"/>
            <ac:spMk id="2" creationId="{0E251280-5B5B-46A7-A8A1-1D9AC38B9BA3}"/>
          </ac:spMkLst>
        </pc:spChg>
        <pc:spChg chg="del">
          <ac:chgData name="Tomáš Kubálek" userId="add23078-4725-48e5-87dd-9fe2514ee9a5" providerId="ADAL" clId="{5E9A0D36-04C0-4B04-A4ED-B6B9146EE03C}" dt="2019-08-24T14:02:13.886" v="12776"/>
          <ac:spMkLst>
            <pc:docMk/>
            <pc:sldMk cId="2673097719" sldId="2027"/>
            <ac:spMk id="3" creationId="{EA45A28E-DBF2-465B-B8BD-5FD53C986365}"/>
          </ac:spMkLst>
        </pc:spChg>
        <pc:picChg chg="add mod">
          <ac:chgData name="Tomáš Kubálek" userId="add23078-4725-48e5-87dd-9fe2514ee9a5" providerId="ADAL" clId="{5E9A0D36-04C0-4B04-A4ED-B6B9146EE03C}" dt="2019-08-24T14:02:49.975" v="12781" actId="108"/>
          <ac:picMkLst>
            <pc:docMk/>
            <pc:sldMk cId="2673097719" sldId="2027"/>
            <ac:picMk id="7" creationId="{C7804568-F705-4B43-8F5F-9F3BD23D2717}"/>
          </ac:picMkLst>
        </pc:picChg>
        <pc:picChg chg="add mod">
          <ac:chgData name="Tomáš Kubálek" userId="add23078-4725-48e5-87dd-9fe2514ee9a5" providerId="ADAL" clId="{5E9A0D36-04C0-4B04-A4ED-B6B9146EE03C}" dt="2019-08-24T14:02:52.598" v="12782" actId="108"/>
          <ac:picMkLst>
            <pc:docMk/>
            <pc:sldMk cId="2673097719" sldId="2027"/>
            <ac:picMk id="8" creationId="{BDDCF07B-873D-4624-9140-3F7C87028C35}"/>
          </ac:picMkLst>
        </pc:picChg>
        <pc:picChg chg="add mod">
          <ac:chgData name="Tomáš Kubálek" userId="add23078-4725-48e5-87dd-9fe2514ee9a5" providerId="ADAL" clId="{5E9A0D36-04C0-4B04-A4ED-B6B9146EE03C}" dt="2019-08-24T14:04:01.565" v="12787" actId="108"/>
          <ac:picMkLst>
            <pc:docMk/>
            <pc:sldMk cId="2673097719" sldId="2027"/>
            <ac:picMk id="9" creationId="{1C0CA79E-B363-4A24-8E69-4D41A879269C}"/>
          </ac:picMkLst>
        </pc:picChg>
        <pc:cxnChg chg="add mod">
          <ac:chgData name="Tomáš Kubálek" userId="add23078-4725-48e5-87dd-9fe2514ee9a5" providerId="ADAL" clId="{5E9A0D36-04C0-4B04-A4ED-B6B9146EE03C}" dt="2019-08-24T14:04:18.547" v="12790" actId="14100"/>
          <ac:cxnSpMkLst>
            <pc:docMk/>
            <pc:sldMk cId="2673097719" sldId="2027"/>
            <ac:cxnSpMk id="10" creationId="{6A973AF4-8D8D-4C55-B18B-AC8ED5DFE5C7}"/>
          </ac:cxnSpMkLst>
        </pc:cxnChg>
        <pc:cxnChg chg="add mod">
          <ac:chgData name="Tomáš Kubálek" userId="add23078-4725-48e5-87dd-9fe2514ee9a5" providerId="ADAL" clId="{5E9A0D36-04C0-4B04-A4ED-B6B9146EE03C}" dt="2019-08-24T14:04:27.827" v="12793" actId="14100"/>
          <ac:cxnSpMkLst>
            <pc:docMk/>
            <pc:sldMk cId="2673097719" sldId="2027"/>
            <ac:cxnSpMk id="12" creationId="{4412073A-3634-452E-A4CE-EF524F233326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4T15:30:01.883" v="14980" actId="20577"/>
        <pc:sldMkLst>
          <pc:docMk/>
          <pc:sldMk cId="3307711038" sldId="2028"/>
        </pc:sldMkLst>
        <pc:spChg chg="mod">
          <ac:chgData name="Tomáš Kubálek" userId="add23078-4725-48e5-87dd-9fe2514ee9a5" providerId="ADAL" clId="{5E9A0D36-04C0-4B04-A4ED-B6B9146EE03C}" dt="2019-08-24T15:30:01.883" v="14980" actId="20577"/>
          <ac:spMkLst>
            <pc:docMk/>
            <pc:sldMk cId="3307711038" sldId="2028"/>
            <ac:spMk id="2" creationId="{483C6FCA-2FC9-4B12-8BA4-30D75A91B0F3}"/>
          </ac:spMkLst>
        </pc:spChg>
        <pc:spChg chg="del mod">
          <ac:chgData name="Tomáš Kubálek" userId="add23078-4725-48e5-87dd-9fe2514ee9a5" providerId="ADAL" clId="{5E9A0D36-04C0-4B04-A4ED-B6B9146EE03C}" dt="2019-08-24T13:58:55.670" v="12746"/>
          <ac:spMkLst>
            <pc:docMk/>
            <pc:sldMk cId="3307711038" sldId="2028"/>
            <ac:spMk id="3" creationId="{6839E308-578F-4F13-89D0-34A1372FAB45}"/>
          </ac:spMkLst>
        </pc:spChg>
        <pc:picChg chg="add mod">
          <ac:chgData name="Tomáš Kubálek" userId="add23078-4725-48e5-87dd-9fe2514ee9a5" providerId="ADAL" clId="{5E9A0D36-04C0-4B04-A4ED-B6B9146EE03C}" dt="2019-08-24T13:59:56.237" v="12757" actId="108"/>
          <ac:picMkLst>
            <pc:docMk/>
            <pc:sldMk cId="3307711038" sldId="2028"/>
            <ac:picMk id="7" creationId="{DC4710E0-C4CD-4FEB-9421-084726194BDD}"/>
          </ac:picMkLst>
        </pc:picChg>
        <pc:picChg chg="add mod">
          <ac:chgData name="Tomáš Kubálek" userId="add23078-4725-48e5-87dd-9fe2514ee9a5" providerId="ADAL" clId="{5E9A0D36-04C0-4B04-A4ED-B6B9146EE03C}" dt="2019-08-24T13:59:56.829" v="12758" actId="108"/>
          <ac:picMkLst>
            <pc:docMk/>
            <pc:sldMk cId="3307711038" sldId="2028"/>
            <ac:picMk id="8" creationId="{B6D8A0B2-CC36-46BF-AF47-31FAF205A954}"/>
          </ac:picMkLst>
        </pc:picChg>
        <pc:picChg chg="add mod">
          <ac:chgData name="Tomáš Kubálek" userId="add23078-4725-48e5-87dd-9fe2514ee9a5" providerId="ADAL" clId="{5E9A0D36-04C0-4B04-A4ED-B6B9146EE03C}" dt="2019-08-24T13:59:57.245" v="12759" actId="108"/>
          <ac:picMkLst>
            <pc:docMk/>
            <pc:sldMk cId="3307711038" sldId="2028"/>
            <ac:picMk id="9" creationId="{B70FC40F-CDCD-4D92-8806-6D2305DF727D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3:33:46.188" v="23690" actId="108"/>
        <pc:sldMkLst>
          <pc:docMk/>
          <pc:sldMk cId="3739697196" sldId="2029"/>
        </pc:sldMkLst>
        <pc:spChg chg="mod">
          <ac:chgData name="Tomáš Kubálek" userId="add23078-4725-48e5-87dd-9fe2514ee9a5" providerId="ADAL" clId="{5E9A0D36-04C0-4B04-A4ED-B6B9146EE03C}" dt="2019-08-24T15:30:05.204" v="14982" actId="20577"/>
          <ac:spMkLst>
            <pc:docMk/>
            <pc:sldMk cId="3739697196" sldId="2029"/>
            <ac:spMk id="2" creationId="{372D2D13-2BA6-4B05-A3F0-7C5FAE4E53E6}"/>
          </ac:spMkLst>
        </pc:spChg>
        <pc:spChg chg="mod">
          <ac:chgData name="Tomáš Kubálek" userId="add23078-4725-48e5-87dd-9fe2514ee9a5" providerId="ADAL" clId="{5E9A0D36-04C0-4B04-A4ED-B6B9146EE03C}" dt="2019-08-25T13:32:15.460" v="23681" actId="20577"/>
          <ac:spMkLst>
            <pc:docMk/>
            <pc:sldMk cId="3739697196" sldId="2029"/>
            <ac:spMk id="3" creationId="{EE5ECA3B-997E-4203-BA03-70A61F8A54CD}"/>
          </ac:spMkLst>
        </pc:spChg>
        <pc:picChg chg="add del">
          <ac:chgData name="Tomáš Kubálek" userId="add23078-4725-48e5-87dd-9fe2514ee9a5" providerId="ADAL" clId="{5E9A0D36-04C0-4B04-A4ED-B6B9146EE03C}" dt="2019-08-25T13:32:54.816" v="23683" actId="478"/>
          <ac:picMkLst>
            <pc:docMk/>
            <pc:sldMk cId="3739697196" sldId="2029"/>
            <ac:picMk id="7" creationId="{281F2851-84FE-4956-A9AE-1817DDB49A9D}"/>
          </ac:picMkLst>
        </pc:picChg>
        <pc:picChg chg="add del">
          <ac:chgData name="Tomáš Kubálek" userId="add23078-4725-48e5-87dd-9fe2514ee9a5" providerId="ADAL" clId="{5E9A0D36-04C0-4B04-A4ED-B6B9146EE03C}" dt="2019-08-25T13:33:02.677" v="23685" actId="478"/>
          <ac:picMkLst>
            <pc:docMk/>
            <pc:sldMk cId="3739697196" sldId="2029"/>
            <ac:picMk id="8" creationId="{5276DA82-42CB-472F-B565-18FCC1784989}"/>
          </ac:picMkLst>
        </pc:picChg>
        <pc:picChg chg="add mod">
          <ac:chgData name="Tomáš Kubálek" userId="add23078-4725-48e5-87dd-9fe2514ee9a5" providerId="ADAL" clId="{5E9A0D36-04C0-4B04-A4ED-B6B9146EE03C}" dt="2019-08-25T13:33:46.188" v="23690" actId="108"/>
          <ac:picMkLst>
            <pc:docMk/>
            <pc:sldMk cId="3739697196" sldId="2029"/>
            <ac:picMk id="9" creationId="{9310D72A-9A4A-4DC2-BBFF-E87D6C21B1C3}"/>
          </ac:picMkLst>
        </pc:picChg>
      </pc:sldChg>
      <pc:sldChg chg="modSp add">
        <pc:chgData name="Tomáš Kubálek" userId="add23078-4725-48e5-87dd-9fe2514ee9a5" providerId="ADAL" clId="{5E9A0D36-04C0-4B04-A4ED-B6B9146EE03C}" dt="2019-08-25T07:44:13.958" v="19500" actId="20577"/>
        <pc:sldMkLst>
          <pc:docMk/>
          <pc:sldMk cId="57838021" sldId="2030"/>
        </pc:sldMkLst>
        <pc:spChg chg="mod">
          <ac:chgData name="Tomáš Kubálek" userId="add23078-4725-48e5-87dd-9fe2514ee9a5" providerId="ADAL" clId="{5E9A0D36-04C0-4B04-A4ED-B6B9146EE03C}" dt="2019-08-24T15:29:45.123" v="14969" actId="20577"/>
          <ac:spMkLst>
            <pc:docMk/>
            <pc:sldMk cId="57838021" sldId="2030"/>
            <ac:spMk id="2" creationId="{67A9C3E4-1396-4F21-B99D-BD532F7D8ECD}"/>
          </ac:spMkLst>
        </pc:spChg>
        <pc:spChg chg="mod">
          <ac:chgData name="Tomáš Kubálek" userId="add23078-4725-48e5-87dd-9fe2514ee9a5" providerId="ADAL" clId="{5E9A0D36-04C0-4B04-A4ED-B6B9146EE03C}" dt="2019-08-25T07:44:13.958" v="19500" actId="20577"/>
          <ac:spMkLst>
            <pc:docMk/>
            <pc:sldMk cId="57838021" sldId="2030"/>
            <ac:spMk id="3" creationId="{870C69DB-9A55-43B9-BC6A-7AA694F3367E}"/>
          </ac:spMkLst>
        </pc:spChg>
      </pc:sldChg>
      <pc:sldChg chg="addSp modSp add">
        <pc:chgData name="Tomáš Kubálek" userId="add23078-4725-48e5-87dd-9fe2514ee9a5" providerId="ADAL" clId="{5E9A0D36-04C0-4B04-A4ED-B6B9146EE03C}" dt="2019-08-24T15:29:51.443" v="14973" actId="20577"/>
        <pc:sldMkLst>
          <pc:docMk/>
          <pc:sldMk cId="268599910" sldId="2032"/>
        </pc:sldMkLst>
        <pc:spChg chg="mod">
          <ac:chgData name="Tomáš Kubálek" userId="add23078-4725-48e5-87dd-9fe2514ee9a5" providerId="ADAL" clId="{5E9A0D36-04C0-4B04-A4ED-B6B9146EE03C}" dt="2019-08-24T15:29:51.443" v="14973" actId="20577"/>
          <ac:spMkLst>
            <pc:docMk/>
            <pc:sldMk cId="268599910" sldId="2032"/>
            <ac:spMk id="2" creationId="{D2CE08B0-B997-483E-919E-DC6F95F10537}"/>
          </ac:spMkLst>
        </pc:spChg>
        <pc:spChg chg="mod">
          <ac:chgData name="Tomáš Kubálek" userId="add23078-4725-48e5-87dd-9fe2514ee9a5" providerId="ADAL" clId="{5E9A0D36-04C0-4B04-A4ED-B6B9146EE03C}" dt="2019-08-24T15:03:11.107" v="14028" actId="27636"/>
          <ac:spMkLst>
            <pc:docMk/>
            <pc:sldMk cId="268599910" sldId="2032"/>
            <ac:spMk id="3" creationId="{6E0F856A-DFD4-4CD1-975E-E1A4A2EC646B}"/>
          </ac:spMkLst>
        </pc:spChg>
        <pc:picChg chg="add mod">
          <ac:chgData name="Tomáš Kubálek" userId="add23078-4725-48e5-87dd-9fe2514ee9a5" providerId="ADAL" clId="{5E9A0D36-04C0-4B04-A4ED-B6B9146EE03C}" dt="2019-08-24T15:02:49.636" v="14001" actId="108"/>
          <ac:picMkLst>
            <pc:docMk/>
            <pc:sldMk cId="268599910" sldId="2032"/>
            <ac:picMk id="7" creationId="{81B07B71-7A78-4DAB-AA91-FBB98A54632F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15:28:55.731" v="14923" actId="1076"/>
        <pc:sldMkLst>
          <pc:docMk/>
          <pc:sldMk cId="2992870779" sldId="2033"/>
        </pc:sldMkLst>
        <pc:spChg chg="mod">
          <ac:chgData name="Tomáš Kubálek" userId="add23078-4725-48e5-87dd-9fe2514ee9a5" providerId="ADAL" clId="{5E9A0D36-04C0-4B04-A4ED-B6B9146EE03C}" dt="2019-08-24T15:26:52.460" v="14899" actId="20577"/>
          <ac:spMkLst>
            <pc:docMk/>
            <pc:sldMk cId="2992870779" sldId="2033"/>
            <ac:spMk id="2" creationId="{79BBE203-B382-457A-83BF-ABB2F9C736A2}"/>
          </ac:spMkLst>
        </pc:spChg>
        <pc:spChg chg="del">
          <ac:chgData name="Tomáš Kubálek" userId="add23078-4725-48e5-87dd-9fe2514ee9a5" providerId="ADAL" clId="{5E9A0D36-04C0-4B04-A4ED-B6B9146EE03C}" dt="2019-08-24T15:26:56.150" v="14900"/>
          <ac:spMkLst>
            <pc:docMk/>
            <pc:sldMk cId="2992870779" sldId="2033"/>
            <ac:spMk id="3" creationId="{4CEDDE99-1A9D-4C56-8086-5D178F078EBA}"/>
          </ac:spMkLst>
        </pc:spChg>
        <pc:picChg chg="add mod">
          <ac:chgData name="Tomáš Kubálek" userId="add23078-4725-48e5-87dd-9fe2514ee9a5" providerId="ADAL" clId="{5E9A0D36-04C0-4B04-A4ED-B6B9146EE03C}" dt="2019-08-24T15:27:14.588" v="14908" actId="108"/>
          <ac:picMkLst>
            <pc:docMk/>
            <pc:sldMk cId="2992870779" sldId="2033"/>
            <ac:picMk id="7" creationId="{D6ACEF4F-EA5F-42E3-95D2-EAC2CF7F60EF}"/>
          </ac:picMkLst>
        </pc:picChg>
        <pc:picChg chg="add mod">
          <ac:chgData name="Tomáš Kubálek" userId="add23078-4725-48e5-87dd-9fe2514ee9a5" providerId="ADAL" clId="{5E9A0D36-04C0-4B04-A4ED-B6B9146EE03C}" dt="2019-08-24T15:28:49.143" v="14921" actId="14100"/>
          <ac:picMkLst>
            <pc:docMk/>
            <pc:sldMk cId="2992870779" sldId="2033"/>
            <ac:picMk id="8" creationId="{6314FDAD-886C-4387-8AA1-DB5924BBAC4F}"/>
          </ac:picMkLst>
        </pc:picChg>
        <pc:picChg chg="add mod">
          <ac:chgData name="Tomáš Kubálek" userId="add23078-4725-48e5-87dd-9fe2514ee9a5" providerId="ADAL" clId="{5E9A0D36-04C0-4B04-A4ED-B6B9146EE03C}" dt="2019-08-24T15:28:55.731" v="14923" actId="1076"/>
          <ac:picMkLst>
            <pc:docMk/>
            <pc:sldMk cId="2992870779" sldId="2033"/>
            <ac:picMk id="9" creationId="{2D5E89D7-984E-42CF-8E89-6CACDA2C6299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5:08:28.261" v="15844" actId="20577"/>
        <pc:sldMkLst>
          <pc:docMk/>
          <pc:sldMk cId="4002147307" sldId="2034"/>
        </pc:sldMkLst>
        <pc:spChg chg="mod">
          <ac:chgData name="Tomáš Kubálek" userId="add23078-4725-48e5-87dd-9fe2514ee9a5" providerId="ADAL" clId="{5E9A0D36-04C0-4B04-A4ED-B6B9146EE03C}" dt="2019-08-25T05:07:47.119" v="15819" actId="20577"/>
          <ac:spMkLst>
            <pc:docMk/>
            <pc:sldMk cId="4002147307" sldId="2034"/>
            <ac:spMk id="2" creationId="{B709E533-C655-49FE-8FFD-4513F26A32AC}"/>
          </ac:spMkLst>
        </pc:spChg>
        <pc:spChg chg="mod">
          <ac:chgData name="Tomáš Kubálek" userId="add23078-4725-48e5-87dd-9fe2514ee9a5" providerId="ADAL" clId="{5E9A0D36-04C0-4B04-A4ED-B6B9146EE03C}" dt="2019-08-25T05:08:28.261" v="15844" actId="20577"/>
          <ac:spMkLst>
            <pc:docMk/>
            <pc:sldMk cId="4002147307" sldId="2034"/>
            <ac:spMk id="3" creationId="{FD8C131C-17D0-4746-A7CE-E7F6236C9051}"/>
          </ac:spMkLst>
        </pc:spChg>
        <pc:picChg chg="add mod">
          <ac:chgData name="Tomáš Kubálek" userId="add23078-4725-48e5-87dd-9fe2514ee9a5" providerId="ADAL" clId="{5E9A0D36-04C0-4B04-A4ED-B6B9146EE03C}" dt="2019-08-25T05:07:29.680" v="15817" actId="108"/>
          <ac:picMkLst>
            <pc:docMk/>
            <pc:sldMk cId="4002147307" sldId="2034"/>
            <ac:picMk id="7" creationId="{70DB5313-F5B1-4842-806D-71667A43150B}"/>
          </ac:picMkLst>
        </pc:picChg>
      </pc:sldChg>
      <pc:sldChg chg="modSp add">
        <pc:chgData name="Tomáš Kubálek" userId="add23078-4725-48e5-87dd-9fe2514ee9a5" providerId="ADAL" clId="{5E9A0D36-04C0-4B04-A4ED-B6B9146EE03C}" dt="2019-08-25T06:04:53.351" v="16774" actId="20577"/>
        <pc:sldMkLst>
          <pc:docMk/>
          <pc:sldMk cId="2972940537" sldId="2035"/>
        </pc:sldMkLst>
        <pc:spChg chg="mod">
          <ac:chgData name="Tomáš Kubálek" userId="add23078-4725-48e5-87dd-9fe2514ee9a5" providerId="ADAL" clId="{5E9A0D36-04C0-4B04-A4ED-B6B9146EE03C}" dt="2019-08-25T05:08:35.247" v="15850" actId="20577"/>
          <ac:spMkLst>
            <pc:docMk/>
            <pc:sldMk cId="2972940537" sldId="2035"/>
            <ac:spMk id="2" creationId="{0E2D2B3F-549C-4D47-9284-D30BD2FC5770}"/>
          </ac:spMkLst>
        </pc:spChg>
        <pc:spChg chg="mod">
          <ac:chgData name="Tomáš Kubálek" userId="add23078-4725-48e5-87dd-9fe2514ee9a5" providerId="ADAL" clId="{5E9A0D36-04C0-4B04-A4ED-B6B9146EE03C}" dt="2019-08-25T06:04:53.351" v="16774" actId="20577"/>
          <ac:spMkLst>
            <pc:docMk/>
            <pc:sldMk cId="2972940537" sldId="2035"/>
            <ac:spMk id="3" creationId="{8E2FC07D-8EE7-4DC1-BBC0-48926D5FD81D}"/>
          </ac:spMkLst>
        </pc:spChg>
      </pc:sldChg>
      <pc:sldChg chg="addSp modSp add">
        <pc:chgData name="Tomáš Kubálek" userId="add23078-4725-48e5-87dd-9fe2514ee9a5" providerId="ADAL" clId="{5E9A0D36-04C0-4B04-A4ED-B6B9146EE03C}" dt="2019-08-25T05:56:05.397" v="16066" actId="27636"/>
        <pc:sldMkLst>
          <pc:docMk/>
          <pc:sldMk cId="4003305420" sldId="2036"/>
        </pc:sldMkLst>
        <pc:spChg chg="mod">
          <ac:chgData name="Tomáš Kubálek" userId="add23078-4725-48e5-87dd-9fe2514ee9a5" providerId="ADAL" clId="{5E9A0D36-04C0-4B04-A4ED-B6B9146EE03C}" dt="2019-08-25T05:10:54.161" v="15868" actId="20577"/>
          <ac:spMkLst>
            <pc:docMk/>
            <pc:sldMk cId="4003305420" sldId="2036"/>
            <ac:spMk id="2" creationId="{2204CB2E-8200-4FA0-BA16-5BDC134FCEB8}"/>
          </ac:spMkLst>
        </pc:spChg>
        <pc:spChg chg="add mod">
          <ac:chgData name="Tomáš Kubálek" userId="add23078-4725-48e5-87dd-9fe2514ee9a5" providerId="ADAL" clId="{5E9A0D36-04C0-4B04-A4ED-B6B9146EE03C}" dt="2019-08-25T05:56:05.397" v="16066" actId="27636"/>
          <ac:spMkLst>
            <pc:docMk/>
            <pc:sldMk cId="4003305420" sldId="2036"/>
            <ac:spMk id="6" creationId="{84134BB0-689A-465F-B1BA-B4013E82F8C3}"/>
          </ac:spMkLst>
        </pc:spChg>
        <pc:picChg chg="add mod">
          <ac:chgData name="Tomáš Kubálek" userId="add23078-4725-48e5-87dd-9fe2514ee9a5" providerId="ADAL" clId="{5E9A0D36-04C0-4B04-A4ED-B6B9146EE03C}" dt="2019-08-25T05:12:43.512" v="15943" actId="108"/>
          <ac:picMkLst>
            <pc:docMk/>
            <pc:sldMk cId="4003305420" sldId="2036"/>
            <ac:picMk id="7" creationId="{980B1628-452C-4741-9AA6-BCB8D4E00C89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5:31:48.841" v="16059" actId="108"/>
        <pc:sldMkLst>
          <pc:docMk/>
          <pc:sldMk cId="2811432389" sldId="2037"/>
        </pc:sldMkLst>
        <pc:spChg chg="mod">
          <ac:chgData name="Tomáš Kubálek" userId="add23078-4725-48e5-87dd-9fe2514ee9a5" providerId="ADAL" clId="{5E9A0D36-04C0-4B04-A4ED-B6B9146EE03C}" dt="2019-08-25T05:15:05.127" v="15969" actId="20577"/>
          <ac:spMkLst>
            <pc:docMk/>
            <pc:sldMk cId="2811432389" sldId="2037"/>
            <ac:spMk id="2" creationId="{C39D7816-D91A-44A0-B5CE-48CC1E224FE8}"/>
          </ac:spMkLst>
        </pc:spChg>
        <pc:spChg chg="mod">
          <ac:chgData name="Tomáš Kubálek" userId="add23078-4725-48e5-87dd-9fe2514ee9a5" providerId="ADAL" clId="{5E9A0D36-04C0-4B04-A4ED-B6B9146EE03C}" dt="2019-08-25T05:15:28.304" v="15998" actId="20577"/>
          <ac:spMkLst>
            <pc:docMk/>
            <pc:sldMk cId="2811432389" sldId="2037"/>
            <ac:spMk id="3" creationId="{BC9207C7-0F4D-42B2-8CB5-B054E5E3C34D}"/>
          </ac:spMkLst>
        </pc:spChg>
        <pc:picChg chg="add del mod">
          <ac:chgData name="Tomáš Kubálek" userId="add23078-4725-48e5-87dd-9fe2514ee9a5" providerId="ADAL" clId="{5E9A0D36-04C0-4B04-A4ED-B6B9146EE03C}" dt="2019-08-25T05:28:42.846" v="16027" actId="478"/>
          <ac:picMkLst>
            <pc:docMk/>
            <pc:sldMk cId="2811432389" sldId="2037"/>
            <ac:picMk id="7" creationId="{10829284-414B-48C8-83C4-03DE7E8A610F}"/>
          </ac:picMkLst>
        </pc:picChg>
        <pc:picChg chg="add mod">
          <ac:chgData name="Tomáš Kubálek" userId="add23078-4725-48e5-87dd-9fe2514ee9a5" providerId="ADAL" clId="{5E9A0D36-04C0-4B04-A4ED-B6B9146EE03C}" dt="2019-08-25T05:31:33.200" v="16055" actId="1076"/>
          <ac:picMkLst>
            <pc:docMk/>
            <pc:sldMk cId="2811432389" sldId="2037"/>
            <ac:picMk id="8" creationId="{163ED761-3656-4EC9-9B26-62A69F8D4769}"/>
          </ac:picMkLst>
        </pc:picChg>
        <pc:picChg chg="add del mod">
          <ac:chgData name="Tomáš Kubálek" userId="add23078-4725-48e5-87dd-9fe2514ee9a5" providerId="ADAL" clId="{5E9A0D36-04C0-4B04-A4ED-B6B9146EE03C}" dt="2019-08-25T05:28:59.839" v="16030" actId="478"/>
          <ac:picMkLst>
            <pc:docMk/>
            <pc:sldMk cId="2811432389" sldId="2037"/>
            <ac:picMk id="9" creationId="{5E4761B9-F352-43F8-8637-0BA65D617B3E}"/>
          </ac:picMkLst>
        </pc:picChg>
        <pc:picChg chg="add del mod">
          <ac:chgData name="Tomáš Kubálek" userId="add23078-4725-48e5-87dd-9fe2514ee9a5" providerId="ADAL" clId="{5E9A0D36-04C0-4B04-A4ED-B6B9146EE03C}" dt="2019-08-25T05:28:10.687" v="16022" actId="478"/>
          <ac:picMkLst>
            <pc:docMk/>
            <pc:sldMk cId="2811432389" sldId="2037"/>
            <ac:picMk id="10" creationId="{5A04FD51-B8BF-446A-9313-795005A5B755}"/>
          </ac:picMkLst>
        </pc:picChg>
        <pc:picChg chg="add mod">
          <ac:chgData name="Tomáš Kubálek" userId="add23078-4725-48e5-87dd-9fe2514ee9a5" providerId="ADAL" clId="{5E9A0D36-04C0-4B04-A4ED-B6B9146EE03C}" dt="2019-08-25T05:28:53.577" v="16029" actId="108"/>
          <ac:picMkLst>
            <pc:docMk/>
            <pc:sldMk cId="2811432389" sldId="2037"/>
            <ac:picMk id="11" creationId="{5A63DE59-70E2-463C-9ACE-C8B4198FB959}"/>
          </ac:picMkLst>
        </pc:picChg>
        <pc:picChg chg="add mod">
          <ac:chgData name="Tomáš Kubálek" userId="add23078-4725-48e5-87dd-9fe2514ee9a5" providerId="ADAL" clId="{5E9A0D36-04C0-4B04-A4ED-B6B9146EE03C}" dt="2019-08-25T05:29:50.615" v="16036" actId="108"/>
          <ac:picMkLst>
            <pc:docMk/>
            <pc:sldMk cId="2811432389" sldId="2037"/>
            <ac:picMk id="12" creationId="{2B976075-1477-4097-9025-4DC8D76CA9C3}"/>
          </ac:picMkLst>
        </pc:picChg>
        <pc:picChg chg="add mod">
          <ac:chgData name="Tomáš Kubálek" userId="add23078-4725-48e5-87dd-9fe2514ee9a5" providerId="ADAL" clId="{5E9A0D36-04C0-4B04-A4ED-B6B9146EE03C}" dt="2019-08-25T05:30:27.376" v="16043" actId="108"/>
          <ac:picMkLst>
            <pc:docMk/>
            <pc:sldMk cId="2811432389" sldId="2037"/>
            <ac:picMk id="13" creationId="{1688E433-6A2E-46D0-AF7E-B7844D249877}"/>
          </ac:picMkLst>
        </pc:picChg>
        <pc:picChg chg="add mod">
          <ac:chgData name="Tomáš Kubálek" userId="add23078-4725-48e5-87dd-9fe2514ee9a5" providerId="ADAL" clId="{5E9A0D36-04C0-4B04-A4ED-B6B9146EE03C}" dt="2019-08-25T05:31:05.942" v="16051" actId="1076"/>
          <ac:picMkLst>
            <pc:docMk/>
            <pc:sldMk cId="2811432389" sldId="2037"/>
            <ac:picMk id="14" creationId="{C1F19480-1295-48AD-AE58-8AA17EBD287F}"/>
          </ac:picMkLst>
        </pc:picChg>
        <pc:picChg chg="add mod">
          <ac:chgData name="Tomáš Kubálek" userId="add23078-4725-48e5-87dd-9fe2514ee9a5" providerId="ADAL" clId="{5E9A0D36-04C0-4B04-A4ED-B6B9146EE03C}" dt="2019-08-25T05:31:48.841" v="16059" actId="108"/>
          <ac:picMkLst>
            <pc:docMk/>
            <pc:sldMk cId="2811432389" sldId="2037"/>
            <ac:picMk id="15" creationId="{1A82ADC5-CF6F-4930-97D8-9F5B8BF7207C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6:16:54.384" v="17066" actId="108"/>
        <pc:sldMkLst>
          <pc:docMk/>
          <pc:sldMk cId="100644648" sldId="2038"/>
        </pc:sldMkLst>
        <pc:spChg chg="mod">
          <ac:chgData name="Tomáš Kubálek" userId="add23078-4725-48e5-87dd-9fe2514ee9a5" providerId="ADAL" clId="{5E9A0D36-04C0-4B04-A4ED-B6B9146EE03C}" dt="2019-08-25T06:07:16.998" v="16791" actId="20577"/>
          <ac:spMkLst>
            <pc:docMk/>
            <pc:sldMk cId="100644648" sldId="2038"/>
            <ac:spMk id="2" creationId="{DEB62FCB-D178-4A92-AE12-E70C5848EA0A}"/>
          </ac:spMkLst>
        </pc:spChg>
        <pc:spChg chg="mod">
          <ac:chgData name="Tomáš Kubálek" userId="add23078-4725-48e5-87dd-9fe2514ee9a5" providerId="ADAL" clId="{5E9A0D36-04C0-4B04-A4ED-B6B9146EE03C}" dt="2019-08-25T06:11:25.360" v="17051" actId="27636"/>
          <ac:spMkLst>
            <pc:docMk/>
            <pc:sldMk cId="100644648" sldId="2038"/>
            <ac:spMk id="3" creationId="{9A73D4CC-F9A1-4508-956D-7472979E2E03}"/>
          </ac:spMkLst>
        </pc:spChg>
        <pc:picChg chg="add del mod">
          <ac:chgData name="Tomáš Kubálek" userId="add23078-4725-48e5-87dd-9fe2514ee9a5" providerId="ADAL" clId="{5E9A0D36-04C0-4B04-A4ED-B6B9146EE03C}" dt="2019-08-25T06:16:43.240" v="17063" actId="478"/>
          <ac:picMkLst>
            <pc:docMk/>
            <pc:sldMk cId="100644648" sldId="2038"/>
            <ac:picMk id="7" creationId="{8BF647BD-1075-4200-896D-F412696D5DF4}"/>
          </ac:picMkLst>
        </pc:picChg>
        <pc:picChg chg="add mod">
          <ac:chgData name="Tomáš Kubálek" userId="add23078-4725-48e5-87dd-9fe2514ee9a5" providerId="ADAL" clId="{5E9A0D36-04C0-4B04-A4ED-B6B9146EE03C}" dt="2019-08-25T06:16:54.384" v="17066" actId="108"/>
          <ac:picMkLst>
            <pc:docMk/>
            <pc:sldMk cId="100644648" sldId="2038"/>
            <ac:picMk id="8" creationId="{CC53EF97-DB6B-47DC-B634-4E0922E15EFE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6:20:04.552" v="17315" actId="108"/>
        <pc:sldMkLst>
          <pc:docMk/>
          <pc:sldMk cId="3311388136" sldId="2039"/>
        </pc:sldMkLst>
        <pc:spChg chg="mod">
          <ac:chgData name="Tomáš Kubálek" userId="add23078-4725-48e5-87dd-9fe2514ee9a5" providerId="ADAL" clId="{5E9A0D36-04C0-4B04-A4ED-B6B9146EE03C}" dt="2019-08-25T06:17:59.950" v="17092" actId="20577"/>
          <ac:spMkLst>
            <pc:docMk/>
            <pc:sldMk cId="3311388136" sldId="2039"/>
            <ac:spMk id="2" creationId="{B88D118B-A5D0-466C-82C6-452B8E59559B}"/>
          </ac:spMkLst>
        </pc:spChg>
        <pc:spChg chg="mod">
          <ac:chgData name="Tomáš Kubálek" userId="add23078-4725-48e5-87dd-9fe2514ee9a5" providerId="ADAL" clId="{5E9A0D36-04C0-4B04-A4ED-B6B9146EE03C}" dt="2019-08-25T06:19:58.541" v="17314" actId="27636"/>
          <ac:spMkLst>
            <pc:docMk/>
            <pc:sldMk cId="3311388136" sldId="2039"/>
            <ac:spMk id="3" creationId="{190DD606-D857-47C9-8059-2FA891051981}"/>
          </ac:spMkLst>
        </pc:spChg>
        <pc:picChg chg="add mod">
          <ac:chgData name="Tomáš Kubálek" userId="add23078-4725-48e5-87dd-9fe2514ee9a5" providerId="ADAL" clId="{5E9A0D36-04C0-4B04-A4ED-B6B9146EE03C}" dt="2019-08-25T06:20:04.552" v="17315" actId="108"/>
          <ac:picMkLst>
            <pc:docMk/>
            <pc:sldMk cId="3311388136" sldId="2039"/>
            <ac:picMk id="7" creationId="{782C1B5B-D558-4E97-AE11-DFFA8046D6DE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8:40:09.958" v="20747" actId="108"/>
        <pc:sldMkLst>
          <pc:docMk/>
          <pc:sldMk cId="3198954356" sldId="2040"/>
        </pc:sldMkLst>
        <pc:spChg chg="mod">
          <ac:chgData name="Tomáš Kubálek" userId="add23078-4725-48e5-87dd-9fe2514ee9a5" providerId="ADAL" clId="{5E9A0D36-04C0-4B04-A4ED-B6B9146EE03C}" dt="2019-08-25T06:25:55.067" v="17394" actId="20577"/>
          <ac:spMkLst>
            <pc:docMk/>
            <pc:sldMk cId="3198954356" sldId="2040"/>
            <ac:spMk id="2" creationId="{E7F61232-222F-4E70-B6B6-A2F65CF88BB0}"/>
          </ac:spMkLst>
        </pc:spChg>
        <pc:spChg chg="mod">
          <ac:chgData name="Tomáš Kubálek" userId="add23078-4725-48e5-87dd-9fe2514ee9a5" providerId="ADAL" clId="{5E9A0D36-04C0-4B04-A4ED-B6B9146EE03C}" dt="2019-08-25T06:47:57.216" v="17805" actId="14"/>
          <ac:spMkLst>
            <pc:docMk/>
            <pc:sldMk cId="3198954356" sldId="2040"/>
            <ac:spMk id="3" creationId="{603F68B0-6EA6-4AEA-8B4E-3EAE1433E2C0}"/>
          </ac:spMkLst>
        </pc:spChg>
        <pc:picChg chg="add del mod">
          <ac:chgData name="Tomáš Kubálek" userId="add23078-4725-48e5-87dd-9fe2514ee9a5" providerId="ADAL" clId="{5E9A0D36-04C0-4B04-A4ED-B6B9146EE03C}" dt="2019-08-25T08:40:01.029" v="20744" actId="478"/>
          <ac:picMkLst>
            <pc:docMk/>
            <pc:sldMk cId="3198954356" sldId="2040"/>
            <ac:picMk id="7" creationId="{FDCCBFE9-F6B3-4EDD-99BE-974F6FCE1791}"/>
          </ac:picMkLst>
        </pc:picChg>
        <pc:picChg chg="add mod">
          <ac:chgData name="Tomáš Kubálek" userId="add23078-4725-48e5-87dd-9fe2514ee9a5" providerId="ADAL" clId="{5E9A0D36-04C0-4B04-A4ED-B6B9146EE03C}" dt="2019-08-25T08:40:09.958" v="20747" actId="108"/>
          <ac:picMkLst>
            <pc:docMk/>
            <pc:sldMk cId="3198954356" sldId="2040"/>
            <ac:picMk id="8" creationId="{869954D9-A6A5-454D-BE02-AE0A9A0C8973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7:23:13.758" v="18929" actId="1038"/>
        <pc:sldMkLst>
          <pc:docMk/>
          <pc:sldMk cId="4220244955" sldId="2041"/>
        </pc:sldMkLst>
        <pc:spChg chg="mod">
          <ac:chgData name="Tomáš Kubálek" userId="add23078-4725-48e5-87dd-9fe2514ee9a5" providerId="ADAL" clId="{5E9A0D36-04C0-4B04-A4ED-B6B9146EE03C}" dt="2019-08-25T06:26:06.118" v="17417" actId="20577"/>
          <ac:spMkLst>
            <pc:docMk/>
            <pc:sldMk cId="4220244955" sldId="2041"/>
            <ac:spMk id="2" creationId="{20BE2505-A9D7-4209-9386-C3ABA01E11F0}"/>
          </ac:spMkLst>
        </pc:spChg>
        <pc:spChg chg="mod">
          <ac:chgData name="Tomáš Kubálek" userId="add23078-4725-48e5-87dd-9fe2514ee9a5" providerId="ADAL" clId="{5E9A0D36-04C0-4B04-A4ED-B6B9146EE03C}" dt="2019-08-25T07:20:59.283" v="18884" actId="5793"/>
          <ac:spMkLst>
            <pc:docMk/>
            <pc:sldMk cId="4220244955" sldId="2041"/>
            <ac:spMk id="3" creationId="{E375E564-E011-4651-B519-7A41DC5861F0}"/>
          </ac:spMkLst>
        </pc:spChg>
        <pc:picChg chg="add del mod">
          <ac:chgData name="Tomáš Kubálek" userId="add23078-4725-48e5-87dd-9fe2514ee9a5" providerId="ADAL" clId="{5E9A0D36-04C0-4B04-A4ED-B6B9146EE03C}" dt="2019-08-25T07:21:33.926" v="18887" actId="478"/>
          <ac:picMkLst>
            <pc:docMk/>
            <pc:sldMk cId="4220244955" sldId="2041"/>
            <ac:picMk id="7" creationId="{D89CF35E-9E59-42CE-9652-A56FD8BB38E9}"/>
          </ac:picMkLst>
        </pc:picChg>
        <pc:picChg chg="add mod">
          <ac:chgData name="Tomáš Kubálek" userId="add23078-4725-48e5-87dd-9fe2514ee9a5" providerId="ADAL" clId="{5E9A0D36-04C0-4B04-A4ED-B6B9146EE03C}" dt="2019-08-25T07:23:13.758" v="18929" actId="1038"/>
          <ac:picMkLst>
            <pc:docMk/>
            <pc:sldMk cId="4220244955" sldId="2041"/>
            <ac:picMk id="8" creationId="{E93EA0FC-5445-4878-930E-9C8E0176CA9E}"/>
          </ac:picMkLst>
        </pc:picChg>
        <pc:picChg chg="add mod">
          <ac:chgData name="Tomáš Kubálek" userId="add23078-4725-48e5-87dd-9fe2514ee9a5" providerId="ADAL" clId="{5E9A0D36-04C0-4B04-A4ED-B6B9146EE03C}" dt="2019-08-25T07:23:06.759" v="18926" actId="108"/>
          <ac:picMkLst>
            <pc:docMk/>
            <pc:sldMk cId="4220244955" sldId="2041"/>
            <ac:picMk id="9" creationId="{7F145C41-6851-4960-A397-28DD170AC163}"/>
          </ac:picMkLst>
        </pc:picChg>
      </pc:sldChg>
      <pc:sldChg chg="modSp add">
        <pc:chgData name="Tomáš Kubálek" userId="add23078-4725-48e5-87dd-9fe2514ee9a5" providerId="ADAL" clId="{5E9A0D36-04C0-4B04-A4ED-B6B9146EE03C}" dt="2019-08-25T07:02:39.663" v="18485" actId="20577"/>
        <pc:sldMkLst>
          <pc:docMk/>
          <pc:sldMk cId="1582168908" sldId="2042"/>
        </pc:sldMkLst>
        <pc:spChg chg="mod">
          <ac:chgData name="Tomáš Kubálek" userId="add23078-4725-48e5-87dd-9fe2514ee9a5" providerId="ADAL" clId="{5E9A0D36-04C0-4B04-A4ED-B6B9146EE03C}" dt="2019-08-25T06:26:25.023" v="17448" actId="20577"/>
          <ac:spMkLst>
            <pc:docMk/>
            <pc:sldMk cId="1582168908" sldId="2042"/>
            <ac:spMk id="2" creationId="{0C3CB70E-373F-4847-8966-140F2FA9BAEA}"/>
          </ac:spMkLst>
        </pc:spChg>
        <pc:spChg chg="mod">
          <ac:chgData name="Tomáš Kubálek" userId="add23078-4725-48e5-87dd-9fe2514ee9a5" providerId="ADAL" clId="{5E9A0D36-04C0-4B04-A4ED-B6B9146EE03C}" dt="2019-08-25T07:02:39.663" v="18485" actId="20577"/>
          <ac:spMkLst>
            <pc:docMk/>
            <pc:sldMk cId="1582168908" sldId="2042"/>
            <ac:spMk id="3" creationId="{56BC0A33-C3AA-4DCE-867B-F93C739D5BA2}"/>
          </ac:spMkLst>
        </pc:spChg>
      </pc:sldChg>
      <pc:sldChg chg="addSp modSp add">
        <pc:chgData name="Tomáš Kubálek" userId="add23078-4725-48e5-87dd-9fe2514ee9a5" providerId="ADAL" clId="{5E9A0D36-04C0-4B04-A4ED-B6B9146EE03C}" dt="2019-08-25T07:39:21.782" v="19234" actId="108"/>
        <pc:sldMkLst>
          <pc:docMk/>
          <pc:sldMk cId="1296260469" sldId="2043"/>
        </pc:sldMkLst>
        <pc:spChg chg="mod">
          <ac:chgData name="Tomáš Kubálek" userId="add23078-4725-48e5-87dd-9fe2514ee9a5" providerId="ADAL" clId="{5E9A0D36-04C0-4B04-A4ED-B6B9146EE03C}" dt="2019-08-25T07:37:57.493" v="19223" actId="20577"/>
          <ac:spMkLst>
            <pc:docMk/>
            <pc:sldMk cId="1296260469" sldId="2043"/>
            <ac:spMk id="2" creationId="{F43EC653-82D4-4B46-B11F-95147167EF31}"/>
          </ac:spMkLst>
        </pc:spChg>
        <pc:spChg chg="mod">
          <ac:chgData name="Tomáš Kubálek" userId="add23078-4725-48e5-87dd-9fe2514ee9a5" providerId="ADAL" clId="{5E9A0D36-04C0-4B04-A4ED-B6B9146EE03C}" dt="2019-08-25T07:37:54.229" v="19218" actId="20577"/>
          <ac:spMkLst>
            <pc:docMk/>
            <pc:sldMk cId="1296260469" sldId="2043"/>
            <ac:spMk id="3" creationId="{0604BB9C-5E1F-4ED5-BD77-20B376F7BA94}"/>
          </ac:spMkLst>
        </pc:spChg>
        <pc:picChg chg="add mod">
          <ac:chgData name="Tomáš Kubálek" userId="add23078-4725-48e5-87dd-9fe2514ee9a5" providerId="ADAL" clId="{5E9A0D36-04C0-4B04-A4ED-B6B9146EE03C}" dt="2019-08-25T07:39:21.302" v="19233" actId="108"/>
          <ac:picMkLst>
            <pc:docMk/>
            <pc:sldMk cId="1296260469" sldId="2043"/>
            <ac:picMk id="7" creationId="{4E54DB4B-E9AF-4E29-BBB7-FEEEE70AD96A}"/>
          </ac:picMkLst>
        </pc:picChg>
        <pc:picChg chg="add mod">
          <ac:chgData name="Tomáš Kubálek" userId="add23078-4725-48e5-87dd-9fe2514ee9a5" providerId="ADAL" clId="{5E9A0D36-04C0-4B04-A4ED-B6B9146EE03C}" dt="2019-08-25T07:39:21.782" v="19234" actId="108"/>
          <ac:picMkLst>
            <pc:docMk/>
            <pc:sldMk cId="1296260469" sldId="2043"/>
            <ac:picMk id="8" creationId="{2105D58B-56C9-47D8-91B5-F7047F5F586A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7:37:32.422" v="19185" actId="108"/>
        <pc:sldMkLst>
          <pc:docMk/>
          <pc:sldMk cId="610491606" sldId="2044"/>
        </pc:sldMkLst>
        <pc:spChg chg="mod">
          <ac:chgData name="Tomáš Kubálek" userId="add23078-4725-48e5-87dd-9fe2514ee9a5" providerId="ADAL" clId="{5E9A0D36-04C0-4B04-A4ED-B6B9146EE03C}" dt="2019-08-25T06:40:24.062" v="17481" actId="20577"/>
          <ac:spMkLst>
            <pc:docMk/>
            <pc:sldMk cId="610491606" sldId="2044"/>
            <ac:spMk id="2" creationId="{A6AD9211-FB62-4728-8488-6201B13F4803}"/>
          </ac:spMkLst>
        </pc:spChg>
        <pc:spChg chg="mod">
          <ac:chgData name="Tomáš Kubálek" userId="add23078-4725-48e5-87dd-9fe2514ee9a5" providerId="ADAL" clId="{5E9A0D36-04C0-4B04-A4ED-B6B9146EE03C}" dt="2019-08-25T07:37:01.933" v="19180" actId="20577"/>
          <ac:spMkLst>
            <pc:docMk/>
            <pc:sldMk cId="610491606" sldId="2044"/>
            <ac:spMk id="3" creationId="{BD11624A-3E1A-4900-A2FD-8AB08582743F}"/>
          </ac:spMkLst>
        </pc:spChg>
        <pc:picChg chg="add mod">
          <ac:chgData name="Tomáš Kubálek" userId="add23078-4725-48e5-87dd-9fe2514ee9a5" providerId="ADAL" clId="{5E9A0D36-04C0-4B04-A4ED-B6B9146EE03C}" dt="2019-08-25T07:37:32.422" v="19185" actId="108"/>
          <ac:picMkLst>
            <pc:docMk/>
            <pc:sldMk cId="610491606" sldId="2044"/>
            <ac:picMk id="7" creationId="{311B9EB6-D8D1-48ED-926E-4A30327E3F24}"/>
          </ac:picMkLst>
        </pc:picChg>
      </pc:sldChg>
      <pc:sldChg chg="modSp add">
        <pc:chgData name="Tomáš Kubálek" userId="add23078-4725-48e5-87dd-9fe2514ee9a5" providerId="ADAL" clId="{5E9A0D36-04C0-4B04-A4ED-B6B9146EE03C}" dt="2019-08-25T06:50:50.802" v="18179" actId="27636"/>
        <pc:sldMkLst>
          <pc:docMk/>
          <pc:sldMk cId="220862497" sldId="2045"/>
        </pc:sldMkLst>
        <pc:spChg chg="mod">
          <ac:chgData name="Tomáš Kubálek" userId="add23078-4725-48e5-87dd-9fe2514ee9a5" providerId="ADAL" clId="{5E9A0D36-04C0-4B04-A4ED-B6B9146EE03C}" dt="2019-08-25T06:48:05.462" v="17824" actId="20577"/>
          <ac:spMkLst>
            <pc:docMk/>
            <pc:sldMk cId="220862497" sldId="2045"/>
            <ac:spMk id="2" creationId="{99AD3462-F92A-4744-9CD1-F98109549324}"/>
          </ac:spMkLst>
        </pc:spChg>
        <pc:spChg chg="mod">
          <ac:chgData name="Tomáš Kubálek" userId="add23078-4725-48e5-87dd-9fe2514ee9a5" providerId="ADAL" clId="{5E9A0D36-04C0-4B04-A4ED-B6B9146EE03C}" dt="2019-08-25T06:50:50.802" v="18179" actId="27636"/>
          <ac:spMkLst>
            <pc:docMk/>
            <pc:sldMk cId="220862497" sldId="2045"/>
            <ac:spMk id="3" creationId="{CD467356-B73E-47BB-9117-B7EFDB544476}"/>
          </ac:spMkLst>
        </pc:spChg>
      </pc:sldChg>
      <pc:sldChg chg="addSp modSp add">
        <pc:chgData name="Tomáš Kubálek" userId="add23078-4725-48e5-87dd-9fe2514ee9a5" providerId="ADAL" clId="{5E9A0D36-04C0-4B04-A4ED-B6B9146EE03C}" dt="2019-08-25T10:57:58.058" v="23256" actId="27636"/>
        <pc:sldMkLst>
          <pc:docMk/>
          <pc:sldMk cId="2432485346" sldId="2046"/>
        </pc:sldMkLst>
        <pc:spChg chg="mod">
          <ac:chgData name="Tomáš Kubálek" userId="add23078-4725-48e5-87dd-9fe2514ee9a5" providerId="ADAL" clId="{5E9A0D36-04C0-4B04-A4ED-B6B9146EE03C}" dt="2019-08-25T07:41:03.878" v="19254" actId="20577"/>
          <ac:spMkLst>
            <pc:docMk/>
            <pc:sldMk cId="2432485346" sldId="2046"/>
            <ac:spMk id="2" creationId="{DE8E0E78-8932-42AD-95AE-AF997985ACE4}"/>
          </ac:spMkLst>
        </pc:spChg>
        <pc:spChg chg="mod">
          <ac:chgData name="Tomáš Kubálek" userId="add23078-4725-48e5-87dd-9fe2514ee9a5" providerId="ADAL" clId="{5E9A0D36-04C0-4B04-A4ED-B6B9146EE03C}" dt="2019-08-25T10:57:58.058" v="23256" actId="27636"/>
          <ac:spMkLst>
            <pc:docMk/>
            <pc:sldMk cId="2432485346" sldId="2046"/>
            <ac:spMk id="3" creationId="{1D99944A-2891-4270-A650-7074F953E27E}"/>
          </ac:spMkLst>
        </pc:spChg>
        <pc:picChg chg="add mod">
          <ac:chgData name="Tomáš Kubálek" userId="add23078-4725-48e5-87dd-9fe2514ee9a5" providerId="ADAL" clId="{5E9A0D36-04C0-4B04-A4ED-B6B9146EE03C}" dt="2019-08-25T10:57:48.043" v="23254" actId="1076"/>
          <ac:picMkLst>
            <pc:docMk/>
            <pc:sldMk cId="2432485346" sldId="2046"/>
            <ac:picMk id="7" creationId="{6AD9EBDB-8AD3-4660-8FD7-82F23F934705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45:46.108" v="23161" actId="108"/>
        <pc:sldMkLst>
          <pc:docMk/>
          <pc:sldMk cId="2305703134" sldId="2047"/>
        </pc:sldMkLst>
        <pc:spChg chg="mod">
          <ac:chgData name="Tomáš Kubálek" userId="add23078-4725-48e5-87dd-9fe2514ee9a5" providerId="ADAL" clId="{5E9A0D36-04C0-4B04-A4ED-B6B9146EE03C}" dt="2019-08-25T07:41:13.782" v="19271" actId="20577"/>
          <ac:spMkLst>
            <pc:docMk/>
            <pc:sldMk cId="2305703134" sldId="2047"/>
            <ac:spMk id="2" creationId="{39DE7CB9-91AA-432C-BC5F-525AA8328FE2}"/>
          </ac:spMkLst>
        </pc:spChg>
        <pc:spChg chg="mod">
          <ac:chgData name="Tomáš Kubálek" userId="add23078-4725-48e5-87dd-9fe2514ee9a5" providerId="ADAL" clId="{5E9A0D36-04C0-4B04-A4ED-B6B9146EE03C}" dt="2019-08-25T10:45:37.691" v="23160" actId="14100"/>
          <ac:spMkLst>
            <pc:docMk/>
            <pc:sldMk cId="2305703134" sldId="2047"/>
            <ac:spMk id="3" creationId="{67A4B523-9D5A-4992-8945-3D9A133DF3A2}"/>
          </ac:spMkLst>
        </pc:spChg>
        <pc:picChg chg="add mod">
          <ac:chgData name="Tomáš Kubálek" userId="add23078-4725-48e5-87dd-9fe2514ee9a5" providerId="ADAL" clId="{5E9A0D36-04C0-4B04-A4ED-B6B9146EE03C}" dt="2019-08-25T10:45:46.108" v="23161" actId="108"/>
          <ac:picMkLst>
            <pc:docMk/>
            <pc:sldMk cId="2305703134" sldId="2047"/>
            <ac:picMk id="7" creationId="{CF71CDE0-6A97-4BAE-86BB-2A371A476ADC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35:57.852" v="23035" actId="1036"/>
        <pc:sldMkLst>
          <pc:docMk/>
          <pc:sldMk cId="3977778310" sldId="2048"/>
        </pc:sldMkLst>
        <pc:spChg chg="mod">
          <ac:chgData name="Tomáš Kubálek" userId="add23078-4725-48e5-87dd-9fe2514ee9a5" providerId="ADAL" clId="{5E9A0D36-04C0-4B04-A4ED-B6B9146EE03C}" dt="2019-08-25T07:41:33.807" v="19285" actId="20577"/>
          <ac:spMkLst>
            <pc:docMk/>
            <pc:sldMk cId="3977778310" sldId="2048"/>
            <ac:spMk id="2" creationId="{AC9BE8F4-3BD9-48EE-984D-3CC10DC31A49}"/>
          </ac:spMkLst>
        </pc:spChg>
        <pc:spChg chg="mod">
          <ac:chgData name="Tomáš Kubálek" userId="add23078-4725-48e5-87dd-9fe2514ee9a5" providerId="ADAL" clId="{5E9A0D36-04C0-4B04-A4ED-B6B9146EE03C}" dt="2019-08-25T10:35:06.189" v="23029" actId="20577"/>
          <ac:spMkLst>
            <pc:docMk/>
            <pc:sldMk cId="3977778310" sldId="2048"/>
            <ac:spMk id="3" creationId="{E80F83E3-5F92-4B76-B315-FD5B17A6D3CF}"/>
          </ac:spMkLst>
        </pc:spChg>
        <pc:picChg chg="add mod">
          <ac:chgData name="Tomáš Kubálek" userId="add23078-4725-48e5-87dd-9fe2514ee9a5" providerId="ADAL" clId="{5E9A0D36-04C0-4B04-A4ED-B6B9146EE03C}" dt="2019-08-25T10:35:57.852" v="23035" actId="1036"/>
          <ac:picMkLst>
            <pc:docMk/>
            <pc:sldMk cId="3977778310" sldId="2048"/>
            <ac:picMk id="7" creationId="{7F97E729-C26F-4093-AF15-828829D81A65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31:46.941" v="22903" actId="108"/>
        <pc:sldMkLst>
          <pc:docMk/>
          <pc:sldMk cId="3171549725" sldId="2049"/>
        </pc:sldMkLst>
        <pc:spChg chg="mod">
          <ac:chgData name="Tomáš Kubálek" userId="add23078-4725-48e5-87dd-9fe2514ee9a5" providerId="ADAL" clId="{5E9A0D36-04C0-4B04-A4ED-B6B9146EE03C}" dt="2019-08-25T07:41:51.766" v="19301" actId="20577"/>
          <ac:spMkLst>
            <pc:docMk/>
            <pc:sldMk cId="3171549725" sldId="2049"/>
            <ac:spMk id="2" creationId="{28BC64CA-9917-4640-85F1-E0235A269067}"/>
          </ac:spMkLst>
        </pc:spChg>
        <pc:spChg chg="mod">
          <ac:chgData name="Tomáš Kubálek" userId="add23078-4725-48e5-87dd-9fe2514ee9a5" providerId="ADAL" clId="{5E9A0D36-04C0-4B04-A4ED-B6B9146EE03C}" dt="2019-08-25T10:31:31.803" v="22901" actId="27636"/>
          <ac:spMkLst>
            <pc:docMk/>
            <pc:sldMk cId="3171549725" sldId="2049"/>
            <ac:spMk id="3" creationId="{A5C5EE36-91B5-4A3B-B033-8104CEB1DAC3}"/>
          </ac:spMkLst>
        </pc:spChg>
        <pc:picChg chg="add mod">
          <ac:chgData name="Tomáš Kubálek" userId="add23078-4725-48e5-87dd-9fe2514ee9a5" providerId="ADAL" clId="{5E9A0D36-04C0-4B04-A4ED-B6B9146EE03C}" dt="2019-08-25T10:31:46.941" v="22903" actId="108"/>
          <ac:picMkLst>
            <pc:docMk/>
            <pc:sldMk cId="3171549725" sldId="2049"/>
            <ac:picMk id="7" creationId="{8D1B47EF-1D34-4DB6-8580-ACC0B3014453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9:18:12.406" v="21519" actId="108"/>
        <pc:sldMkLst>
          <pc:docMk/>
          <pc:sldMk cId="2624830536" sldId="2050"/>
        </pc:sldMkLst>
        <pc:spChg chg="mod">
          <ac:chgData name="Tomáš Kubálek" userId="add23078-4725-48e5-87dd-9fe2514ee9a5" providerId="ADAL" clId="{5E9A0D36-04C0-4B04-A4ED-B6B9146EE03C}" dt="2019-08-25T07:42:15.214" v="19319" actId="20577"/>
          <ac:spMkLst>
            <pc:docMk/>
            <pc:sldMk cId="2624830536" sldId="2050"/>
            <ac:spMk id="2" creationId="{506565A4-DD66-459C-9E99-6D963681F855}"/>
          </ac:spMkLst>
        </pc:spChg>
        <pc:spChg chg="mod">
          <ac:chgData name="Tomáš Kubálek" userId="add23078-4725-48e5-87dd-9fe2514ee9a5" providerId="ADAL" clId="{5E9A0D36-04C0-4B04-A4ED-B6B9146EE03C}" dt="2019-08-25T09:17:59.304" v="21517" actId="27636"/>
          <ac:spMkLst>
            <pc:docMk/>
            <pc:sldMk cId="2624830536" sldId="2050"/>
            <ac:spMk id="3" creationId="{81E1F68D-C9B2-4CBD-A993-FB83E3A14E25}"/>
          </ac:spMkLst>
        </pc:spChg>
        <pc:picChg chg="add mod">
          <ac:chgData name="Tomáš Kubálek" userId="add23078-4725-48e5-87dd-9fe2514ee9a5" providerId="ADAL" clId="{5E9A0D36-04C0-4B04-A4ED-B6B9146EE03C}" dt="2019-08-25T09:18:12.406" v="21519" actId="108"/>
          <ac:picMkLst>
            <pc:docMk/>
            <pc:sldMk cId="2624830536" sldId="2050"/>
            <ac:picMk id="7" creationId="{34DC5219-C1D5-4D3B-9EC9-62437C107027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9:03:11.501" v="21354" actId="108"/>
        <pc:sldMkLst>
          <pc:docMk/>
          <pc:sldMk cId="4126038009" sldId="2051"/>
        </pc:sldMkLst>
        <pc:spChg chg="mod">
          <ac:chgData name="Tomáš Kubálek" userId="add23078-4725-48e5-87dd-9fe2514ee9a5" providerId="ADAL" clId="{5E9A0D36-04C0-4B04-A4ED-B6B9146EE03C}" dt="2019-08-25T07:42:31.526" v="19342" actId="20577"/>
          <ac:spMkLst>
            <pc:docMk/>
            <pc:sldMk cId="4126038009" sldId="2051"/>
            <ac:spMk id="2" creationId="{5F7E1296-5641-48AB-A85B-917958D0F39E}"/>
          </ac:spMkLst>
        </pc:spChg>
        <pc:spChg chg="mod">
          <ac:chgData name="Tomáš Kubálek" userId="add23078-4725-48e5-87dd-9fe2514ee9a5" providerId="ADAL" clId="{5E9A0D36-04C0-4B04-A4ED-B6B9146EE03C}" dt="2019-08-25T08:59:32.831" v="21187" actId="20577"/>
          <ac:spMkLst>
            <pc:docMk/>
            <pc:sldMk cId="4126038009" sldId="2051"/>
            <ac:spMk id="3" creationId="{60260E27-B852-4D68-9E26-104EAC5EA05F}"/>
          </ac:spMkLst>
        </pc:spChg>
        <pc:picChg chg="add mod">
          <ac:chgData name="Tomáš Kubálek" userId="add23078-4725-48e5-87dd-9fe2514ee9a5" providerId="ADAL" clId="{5E9A0D36-04C0-4B04-A4ED-B6B9146EE03C}" dt="2019-08-25T09:03:11.501" v="21354" actId="108"/>
          <ac:picMkLst>
            <pc:docMk/>
            <pc:sldMk cId="4126038009" sldId="2051"/>
            <ac:picMk id="7" creationId="{BE0C2695-44DF-4694-9944-E38AE0262250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3:48:29.079" v="23965" actId="6549"/>
        <pc:sldMkLst>
          <pc:docMk/>
          <pc:sldMk cId="431109932" sldId="2052"/>
        </pc:sldMkLst>
        <pc:spChg chg="mod">
          <ac:chgData name="Tomáš Kubálek" userId="add23078-4725-48e5-87dd-9fe2514ee9a5" providerId="ADAL" clId="{5E9A0D36-04C0-4B04-A4ED-B6B9146EE03C}" dt="2019-08-25T07:42:41.990" v="19367" actId="20577"/>
          <ac:spMkLst>
            <pc:docMk/>
            <pc:sldMk cId="431109932" sldId="2052"/>
            <ac:spMk id="2" creationId="{29E7D943-3A10-4A3B-BE10-774EF80ABD13}"/>
          </ac:spMkLst>
        </pc:spChg>
        <pc:spChg chg="mod">
          <ac:chgData name="Tomáš Kubálek" userId="add23078-4725-48e5-87dd-9fe2514ee9a5" providerId="ADAL" clId="{5E9A0D36-04C0-4B04-A4ED-B6B9146EE03C}" dt="2019-08-25T13:48:29.079" v="23965" actId="6549"/>
          <ac:spMkLst>
            <pc:docMk/>
            <pc:sldMk cId="431109932" sldId="2052"/>
            <ac:spMk id="3" creationId="{4FC2FFD6-BF86-4A57-9099-14855A53E082}"/>
          </ac:spMkLst>
        </pc:spChg>
        <pc:picChg chg="add mod">
          <ac:chgData name="Tomáš Kubálek" userId="add23078-4725-48e5-87dd-9fe2514ee9a5" providerId="ADAL" clId="{5E9A0D36-04C0-4B04-A4ED-B6B9146EE03C}" dt="2019-08-25T08:46:32.231" v="20836" actId="108"/>
          <ac:picMkLst>
            <pc:docMk/>
            <pc:sldMk cId="431109932" sldId="2052"/>
            <ac:picMk id="7" creationId="{A5DFC590-565C-46A3-BC31-DA8573662E6F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41:25.429" v="20750" actId="108"/>
        <pc:sldMkLst>
          <pc:docMk/>
          <pc:sldMk cId="3322947712" sldId="2053"/>
        </pc:sldMkLst>
        <pc:spChg chg="mod">
          <ac:chgData name="Tomáš Kubálek" userId="add23078-4725-48e5-87dd-9fe2514ee9a5" providerId="ADAL" clId="{5E9A0D36-04C0-4B04-A4ED-B6B9146EE03C}" dt="2019-08-25T07:42:53.215" v="19384" actId="20577"/>
          <ac:spMkLst>
            <pc:docMk/>
            <pc:sldMk cId="3322947712" sldId="2053"/>
            <ac:spMk id="2" creationId="{D13287AE-9DCB-4E90-83B3-D10962CE8AE4}"/>
          </ac:spMkLst>
        </pc:spChg>
        <pc:spChg chg="mod">
          <ac:chgData name="Tomáš Kubálek" userId="add23078-4725-48e5-87dd-9fe2514ee9a5" providerId="ADAL" clId="{5E9A0D36-04C0-4B04-A4ED-B6B9146EE03C}" dt="2019-08-25T08:38:32.486" v="20743" actId="20577"/>
          <ac:spMkLst>
            <pc:docMk/>
            <pc:sldMk cId="3322947712" sldId="2053"/>
            <ac:spMk id="3" creationId="{07B4B7C2-77F8-440C-99B6-B89649E8B2DA}"/>
          </ac:spMkLst>
        </pc:spChg>
        <pc:picChg chg="add mod">
          <ac:chgData name="Tomáš Kubálek" userId="add23078-4725-48e5-87dd-9fe2514ee9a5" providerId="ADAL" clId="{5E9A0D36-04C0-4B04-A4ED-B6B9146EE03C}" dt="2019-08-25T08:41:25.429" v="20750" actId="108"/>
          <ac:picMkLst>
            <pc:docMk/>
            <pc:sldMk cId="3322947712" sldId="2053"/>
            <ac:picMk id="7" creationId="{EBACD0F0-94B0-45AE-A95F-983D20E87755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38:13.813" v="20694" actId="1036"/>
        <pc:sldMkLst>
          <pc:docMk/>
          <pc:sldMk cId="480833974" sldId="2054"/>
        </pc:sldMkLst>
        <pc:spChg chg="mod">
          <ac:chgData name="Tomáš Kubálek" userId="add23078-4725-48e5-87dd-9fe2514ee9a5" providerId="ADAL" clId="{5E9A0D36-04C0-4B04-A4ED-B6B9146EE03C}" dt="2019-08-25T07:43:03.279" v="19401" actId="20577"/>
          <ac:spMkLst>
            <pc:docMk/>
            <pc:sldMk cId="480833974" sldId="2054"/>
            <ac:spMk id="2" creationId="{5BB4C802-7083-45B9-8C03-2D45DFB27889}"/>
          </ac:spMkLst>
        </pc:spChg>
        <pc:spChg chg="mod">
          <ac:chgData name="Tomáš Kubálek" userId="add23078-4725-48e5-87dd-9fe2514ee9a5" providerId="ADAL" clId="{5E9A0D36-04C0-4B04-A4ED-B6B9146EE03C}" dt="2019-08-25T08:38:09.557" v="20688" actId="20577"/>
          <ac:spMkLst>
            <pc:docMk/>
            <pc:sldMk cId="480833974" sldId="2054"/>
            <ac:spMk id="3" creationId="{F86B708D-14A5-44C3-A824-1B85C23ACA43}"/>
          </ac:spMkLst>
        </pc:spChg>
        <pc:picChg chg="add mod">
          <ac:chgData name="Tomáš Kubálek" userId="add23078-4725-48e5-87dd-9fe2514ee9a5" providerId="ADAL" clId="{5E9A0D36-04C0-4B04-A4ED-B6B9146EE03C}" dt="2019-08-25T08:38:13.813" v="20694" actId="1036"/>
          <ac:picMkLst>
            <pc:docMk/>
            <pc:sldMk cId="480833974" sldId="2054"/>
            <ac:picMk id="7" creationId="{72267D2F-0E31-409F-929D-EA6892829E2B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34:12.047" v="20582" actId="108"/>
        <pc:sldMkLst>
          <pc:docMk/>
          <pc:sldMk cId="646528882" sldId="2055"/>
        </pc:sldMkLst>
        <pc:spChg chg="mod">
          <ac:chgData name="Tomáš Kubálek" userId="add23078-4725-48e5-87dd-9fe2514ee9a5" providerId="ADAL" clId="{5E9A0D36-04C0-4B04-A4ED-B6B9146EE03C}" dt="2019-08-25T07:43:12.925" v="19421" actId="20577"/>
          <ac:spMkLst>
            <pc:docMk/>
            <pc:sldMk cId="646528882" sldId="2055"/>
            <ac:spMk id="2" creationId="{468328B3-C6E3-4C6A-83A9-176C54FD3FFC}"/>
          </ac:spMkLst>
        </pc:spChg>
        <pc:spChg chg="mod">
          <ac:chgData name="Tomáš Kubálek" userId="add23078-4725-48e5-87dd-9fe2514ee9a5" providerId="ADAL" clId="{5E9A0D36-04C0-4B04-A4ED-B6B9146EE03C}" dt="2019-08-25T08:33:57.903" v="20578" actId="27636"/>
          <ac:spMkLst>
            <pc:docMk/>
            <pc:sldMk cId="646528882" sldId="2055"/>
            <ac:spMk id="3" creationId="{C80A50F4-CE60-4E97-9D49-B0B3129FA482}"/>
          </ac:spMkLst>
        </pc:spChg>
        <pc:picChg chg="add mod">
          <ac:chgData name="Tomáš Kubálek" userId="add23078-4725-48e5-87dd-9fe2514ee9a5" providerId="ADAL" clId="{5E9A0D36-04C0-4B04-A4ED-B6B9146EE03C}" dt="2019-08-25T08:34:12.047" v="20582" actId="108"/>
          <ac:picMkLst>
            <pc:docMk/>
            <pc:sldMk cId="646528882" sldId="2055"/>
            <ac:picMk id="7" creationId="{55F7B045-CEBB-4407-BD93-D18077C6C8A0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29:56.894" v="20280" actId="20577"/>
        <pc:sldMkLst>
          <pc:docMk/>
          <pc:sldMk cId="3737412720" sldId="2056"/>
        </pc:sldMkLst>
        <pc:spChg chg="mod">
          <ac:chgData name="Tomáš Kubálek" userId="add23078-4725-48e5-87dd-9fe2514ee9a5" providerId="ADAL" clId="{5E9A0D36-04C0-4B04-A4ED-B6B9146EE03C}" dt="2019-08-25T07:43:25.295" v="19445" actId="20577"/>
          <ac:spMkLst>
            <pc:docMk/>
            <pc:sldMk cId="3737412720" sldId="2056"/>
            <ac:spMk id="2" creationId="{09CAA8B6-D90F-44D6-A3C6-317ACD7501AA}"/>
          </ac:spMkLst>
        </pc:spChg>
        <pc:spChg chg="mod">
          <ac:chgData name="Tomáš Kubálek" userId="add23078-4725-48e5-87dd-9fe2514ee9a5" providerId="ADAL" clId="{5E9A0D36-04C0-4B04-A4ED-B6B9146EE03C}" dt="2019-08-25T08:29:56.894" v="20280" actId="20577"/>
          <ac:spMkLst>
            <pc:docMk/>
            <pc:sldMk cId="3737412720" sldId="2056"/>
            <ac:spMk id="3" creationId="{324B70C5-B89A-4488-8077-B06B78230149}"/>
          </ac:spMkLst>
        </pc:spChg>
        <pc:picChg chg="add mod">
          <ac:chgData name="Tomáš Kubálek" userId="add23078-4725-48e5-87dd-9fe2514ee9a5" providerId="ADAL" clId="{5E9A0D36-04C0-4B04-A4ED-B6B9146EE03C}" dt="2019-08-25T08:29:12.278" v="20262" actId="108"/>
          <ac:picMkLst>
            <pc:docMk/>
            <pc:sldMk cId="3737412720" sldId="2056"/>
            <ac:picMk id="7" creationId="{A92707B9-FBD4-4332-A593-5CE6A4420117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17:28.215" v="20002" actId="108"/>
        <pc:sldMkLst>
          <pc:docMk/>
          <pc:sldMk cId="2449448909" sldId="2057"/>
        </pc:sldMkLst>
        <pc:spChg chg="mod">
          <ac:chgData name="Tomáš Kubálek" userId="add23078-4725-48e5-87dd-9fe2514ee9a5" providerId="ADAL" clId="{5E9A0D36-04C0-4B04-A4ED-B6B9146EE03C}" dt="2019-08-25T07:43:36.062" v="19458" actId="20577"/>
          <ac:spMkLst>
            <pc:docMk/>
            <pc:sldMk cId="2449448909" sldId="2057"/>
            <ac:spMk id="2" creationId="{C9CDD47D-69AF-428C-8F14-E63C71CE78FD}"/>
          </ac:spMkLst>
        </pc:spChg>
        <pc:spChg chg="mod">
          <ac:chgData name="Tomáš Kubálek" userId="add23078-4725-48e5-87dd-9fe2514ee9a5" providerId="ADAL" clId="{5E9A0D36-04C0-4B04-A4ED-B6B9146EE03C}" dt="2019-08-25T08:16:50.095" v="19998" actId="20577"/>
          <ac:spMkLst>
            <pc:docMk/>
            <pc:sldMk cId="2449448909" sldId="2057"/>
            <ac:spMk id="3" creationId="{8CC64B37-137F-4204-A68C-29A9B4CB6EFF}"/>
          </ac:spMkLst>
        </pc:spChg>
        <pc:picChg chg="add mod">
          <ac:chgData name="Tomáš Kubálek" userId="add23078-4725-48e5-87dd-9fe2514ee9a5" providerId="ADAL" clId="{5E9A0D36-04C0-4B04-A4ED-B6B9146EE03C}" dt="2019-08-25T08:17:28.215" v="20002" actId="108"/>
          <ac:picMkLst>
            <pc:docMk/>
            <pc:sldMk cId="2449448909" sldId="2057"/>
            <ac:picMk id="7" creationId="{0D7C5A69-DF1A-412B-A20F-A637DE6AA81A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14:28.903" v="19848" actId="1035"/>
        <pc:sldMkLst>
          <pc:docMk/>
          <pc:sldMk cId="157979422" sldId="2059"/>
        </pc:sldMkLst>
        <pc:spChg chg="mod">
          <ac:chgData name="Tomáš Kubálek" userId="add23078-4725-48e5-87dd-9fe2514ee9a5" providerId="ADAL" clId="{5E9A0D36-04C0-4B04-A4ED-B6B9146EE03C}" dt="2019-08-25T07:43:48.869" v="19479" actId="20577"/>
          <ac:spMkLst>
            <pc:docMk/>
            <pc:sldMk cId="157979422" sldId="2059"/>
            <ac:spMk id="2" creationId="{2620E90A-66E4-4CB3-9E6C-31A235749331}"/>
          </ac:spMkLst>
        </pc:spChg>
        <pc:spChg chg="mod">
          <ac:chgData name="Tomáš Kubálek" userId="add23078-4725-48e5-87dd-9fe2514ee9a5" providerId="ADAL" clId="{5E9A0D36-04C0-4B04-A4ED-B6B9146EE03C}" dt="2019-08-25T08:14:26.094" v="19844" actId="20577"/>
          <ac:spMkLst>
            <pc:docMk/>
            <pc:sldMk cId="157979422" sldId="2059"/>
            <ac:spMk id="3" creationId="{7007DC17-77F2-4A0E-8534-2CBA762429D6}"/>
          </ac:spMkLst>
        </pc:spChg>
        <pc:picChg chg="add mod">
          <ac:chgData name="Tomáš Kubálek" userId="add23078-4725-48e5-87dd-9fe2514ee9a5" providerId="ADAL" clId="{5E9A0D36-04C0-4B04-A4ED-B6B9146EE03C}" dt="2019-08-25T08:14:28.903" v="19848" actId="1035"/>
          <ac:picMkLst>
            <pc:docMk/>
            <pc:sldMk cId="157979422" sldId="2059"/>
            <ac:picMk id="7" creationId="{B6DD8BD7-4966-4548-8EB8-89FF66C59CBD}"/>
          </ac:picMkLst>
        </pc:picChg>
      </pc:sldChg>
      <pc:sldChg chg="modSp add">
        <pc:chgData name="Tomáš Kubálek" userId="add23078-4725-48e5-87dd-9fe2514ee9a5" providerId="ADAL" clId="{5E9A0D36-04C0-4B04-A4ED-B6B9146EE03C}" dt="2019-08-25T08:48:55.213" v="20995" actId="20577"/>
        <pc:sldMkLst>
          <pc:docMk/>
          <pc:sldMk cId="1447258346" sldId="2060"/>
        </pc:sldMkLst>
        <pc:spChg chg="mod">
          <ac:chgData name="Tomáš Kubálek" userId="add23078-4725-48e5-87dd-9fe2514ee9a5" providerId="ADAL" clId="{5E9A0D36-04C0-4B04-A4ED-B6B9146EE03C}" dt="2019-08-25T08:46:58.094" v="20861" actId="20577"/>
          <ac:spMkLst>
            <pc:docMk/>
            <pc:sldMk cId="1447258346" sldId="2060"/>
            <ac:spMk id="2" creationId="{4216AE55-E8E2-46C1-9CC2-18A70F417EC8}"/>
          </ac:spMkLst>
        </pc:spChg>
        <pc:spChg chg="mod">
          <ac:chgData name="Tomáš Kubálek" userId="add23078-4725-48e5-87dd-9fe2514ee9a5" providerId="ADAL" clId="{5E9A0D36-04C0-4B04-A4ED-B6B9146EE03C}" dt="2019-08-25T08:48:55.213" v="20995" actId="20577"/>
          <ac:spMkLst>
            <pc:docMk/>
            <pc:sldMk cId="1447258346" sldId="2060"/>
            <ac:spMk id="3" creationId="{6D1CEB39-FB4E-4A23-993F-5C18189F0269}"/>
          </ac:spMkLst>
        </pc:spChg>
      </pc:sldChg>
      <pc:sldChg chg="addSp modSp add">
        <pc:chgData name="Tomáš Kubálek" userId="add23078-4725-48e5-87dd-9fe2514ee9a5" providerId="ADAL" clId="{5E9A0D36-04C0-4B04-A4ED-B6B9146EE03C}" dt="2019-08-25T09:03:16.892" v="21361" actId="1035"/>
        <pc:sldMkLst>
          <pc:docMk/>
          <pc:sldMk cId="1340045559" sldId="2061"/>
        </pc:sldMkLst>
        <pc:spChg chg="mod">
          <ac:chgData name="Tomáš Kubálek" userId="add23078-4725-48e5-87dd-9fe2514ee9a5" providerId="ADAL" clId="{5E9A0D36-04C0-4B04-A4ED-B6B9146EE03C}" dt="2019-08-25T09:00:20.686" v="21209" actId="20577"/>
          <ac:spMkLst>
            <pc:docMk/>
            <pc:sldMk cId="1340045559" sldId="2061"/>
            <ac:spMk id="2" creationId="{13E22149-07D5-42F2-AD20-8C33F8B8F4F6}"/>
          </ac:spMkLst>
        </pc:spChg>
        <pc:spChg chg="mod">
          <ac:chgData name="Tomáš Kubálek" userId="add23078-4725-48e5-87dd-9fe2514ee9a5" providerId="ADAL" clId="{5E9A0D36-04C0-4B04-A4ED-B6B9146EE03C}" dt="2019-08-25T09:03:01.541" v="21352" actId="14100"/>
          <ac:spMkLst>
            <pc:docMk/>
            <pc:sldMk cId="1340045559" sldId="2061"/>
            <ac:spMk id="3" creationId="{4B1E20C1-5E22-4705-AA7F-4D4146B06D2E}"/>
          </ac:spMkLst>
        </pc:spChg>
        <pc:picChg chg="add mod">
          <ac:chgData name="Tomáš Kubálek" userId="add23078-4725-48e5-87dd-9fe2514ee9a5" providerId="ADAL" clId="{5E9A0D36-04C0-4B04-A4ED-B6B9146EE03C}" dt="2019-08-25T09:03:16.892" v="21361" actId="1035"/>
          <ac:picMkLst>
            <pc:docMk/>
            <pc:sldMk cId="1340045559" sldId="2061"/>
            <ac:picMk id="7" creationId="{35C75AF5-B5A7-4B2B-8769-223D7F6DD2A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0:08:44.694" v="22265" actId="27636"/>
        <pc:sldMkLst>
          <pc:docMk/>
          <pc:sldMk cId="2063541676" sldId="2062"/>
        </pc:sldMkLst>
        <pc:spChg chg="mod">
          <ac:chgData name="Tomáš Kubálek" userId="add23078-4725-48e5-87dd-9fe2514ee9a5" providerId="ADAL" clId="{5E9A0D36-04C0-4B04-A4ED-B6B9146EE03C}" dt="2019-08-25T09:44:58.332" v="21799" actId="20577"/>
          <ac:spMkLst>
            <pc:docMk/>
            <pc:sldMk cId="2063541676" sldId="2062"/>
            <ac:spMk id="2" creationId="{B0F7F5AA-3335-4F7D-B5D2-A18E4F147D93}"/>
          </ac:spMkLst>
        </pc:spChg>
        <pc:spChg chg="mod">
          <ac:chgData name="Tomáš Kubálek" userId="add23078-4725-48e5-87dd-9fe2514ee9a5" providerId="ADAL" clId="{5E9A0D36-04C0-4B04-A4ED-B6B9146EE03C}" dt="2019-08-25T09:59:00.293" v="22026" actId="20577"/>
          <ac:spMkLst>
            <pc:docMk/>
            <pc:sldMk cId="2063541676" sldId="2062"/>
            <ac:spMk id="3" creationId="{6CE8E414-05F7-47C9-81F9-042B1E700B07}"/>
          </ac:spMkLst>
        </pc:spChg>
        <pc:spChg chg="add mod">
          <ac:chgData name="Tomáš Kubálek" userId="add23078-4725-48e5-87dd-9fe2514ee9a5" providerId="ADAL" clId="{5E9A0D36-04C0-4B04-A4ED-B6B9146EE03C}" dt="2019-08-25T10:08:44.694" v="22265" actId="27636"/>
          <ac:spMkLst>
            <pc:docMk/>
            <pc:sldMk cId="2063541676" sldId="2062"/>
            <ac:spMk id="8" creationId="{10DC23EE-5DD0-46E1-8CE3-038DBD3F90D0}"/>
          </ac:spMkLst>
        </pc:spChg>
        <pc:picChg chg="add del mod">
          <ac:chgData name="Tomáš Kubálek" userId="add23078-4725-48e5-87dd-9fe2514ee9a5" providerId="ADAL" clId="{5E9A0D36-04C0-4B04-A4ED-B6B9146EE03C}" dt="2019-08-25T10:05:36.151" v="22233" actId="478"/>
          <ac:picMkLst>
            <pc:docMk/>
            <pc:sldMk cId="2063541676" sldId="2062"/>
            <ac:picMk id="7" creationId="{5E59FF32-EF56-46F6-8F51-B0BA74EB6B14}"/>
          </ac:picMkLst>
        </pc:picChg>
        <pc:picChg chg="add mod">
          <ac:chgData name="Tomáš Kubálek" userId="add23078-4725-48e5-87dd-9fe2514ee9a5" providerId="ADAL" clId="{5E9A0D36-04C0-4B04-A4ED-B6B9146EE03C}" dt="2019-08-25T10:05:39.237" v="22234" actId="1076"/>
          <ac:picMkLst>
            <pc:docMk/>
            <pc:sldMk cId="2063541676" sldId="2062"/>
            <ac:picMk id="9" creationId="{5F396F34-8A0C-4649-9307-DC08F8B64417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27:04.829" v="22764" actId="108"/>
        <pc:sldMkLst>
          <pc:docMk/>
          <pc:sldMk cId="4184902530" sldId="2063"/>
        </pc:sldMkLst>
        <pc:spChg chg="mod">
          <ac:chgData name="Tomáš Kubálek" userId="add23078-4725-48e5-87dd-9fe2514ee9a5" providerId="ADAL" clId="{5E9A0D36-04C0-4B04-A4ED-B6B9146EE03C}" dt="2019-08-25T10:09:11.924" v="22280" actId="20577"/>
          <ac:spMkLst>
            <pc:docMk/>
            <pc:sldMk cId="4184902530" sldId="2063"/>
            <ac:spMk id="2" creationId="{99EA9411-07DB-41CB-9E36-C2BAFE42C7B1}"/>
          </ac:spMkLst>
        </pc:spChg>
        <pc:spChg chg="mod">
          <ac:chgData name="Tomáš Kubálek" userId="add23078-4725-48e5-87dd-9fe2514ee9a5" providerId="ADAL" clId="{5E9A0D36-04C0-4B04-A4ED-B6B9146EE03C}" dt="2019-08-25T10:26:46.040" v="22758" actId="14100"/>
          <ac:spMkLst>
            <pc:docMk/>
            <pc:sldMk cId="4184902530" sldId="2063"/>
            <ac:spMk id="3" creationId="{CDE3C573-F9AA-4E16-97BB-BCDEEDDE325C}"/>
          </ac:spMkLst>
        </pc:spChg>
        <pc:picChg chg="add mod">
          <ac:chgData name="Tomáš Kubálek" userId="add23078-4725-48e5-87dd-9fe2514ee9a5" providerId="ADAL" clId="{5E9A0D36-04C0-4B04-A4ED-B6B9146EE03C}" dt="2019-08-25T10:27:04.829" v="22764" actId="108"/>
          <ac:picMkLst>
            <pc:docMk/>
            <pc:sldMk cId="4184902530" sldId="2063"/>
            <ac:picMk id="7" creationId="{293AE7AD-5465-4939-B651-F0F28F535AF9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5T13:47:09.925" v="23926" actId="108"/>
        <pc:sldMkLst>
          <pc:docMk/>
          <pc:sldMk cId="2713741574" sldId="2064"/>
        </pc:sldMkLst>
        <pc:spChg chg="mod">
          <ac:chgData name="Tomáš Kubálek" userId="add23078-4725-48e5-87dd-9fe2514ee9a5" providerId="ADAL" clId="{5E9A0D36-04C0-4B04-A4ED-B6B9146EE03C}" dt="2019-08-25T13:45:26.987" v="23901" actId="27636"/>
          <ac:spMkLst>
            <pc:docMk/>
            <pc:sldMk cId="2713741574" sldId="2064"/>
            <ac:spMk id="2" creationId="{3ADA3793-54D8-4734-B4AC-620672BFD550}"/>
          </ac:spMkLst>
        </pc:spChg>
        <pc:spChg chg="mod">
          <ac:chgData name="Tomáš Kubálek" userId="add23078-4725-48e5-87dd-9fe2514ee9a5" providerId="ADAL" clId="{5E9A0D36-04C0-4B04-A4ED-B6B9146EE03C}" dt="2019-08-25T13:46:54.452" v="23918" actId="20577"/>
          <ac:spMkLst>
            <pc:docMk/>
            <pc:sldMk cId="2713741574" sldId="2064"/>
            <ac:spMk id="3" creationId="{2B9435F5-E163-4D57-BCD6-47ACA9EF52A0}"/>
          </ac:spMkLst>
        </pc:spChg>
        <pc:picChg chg="add mod">
          <ac:chgData name="Tomáš Kubálek" userId="add23078-4725-48e5-87dd-9fe2514ee9a5" providerId="ADAL" clId="{5E9A0D36-04C0-4B04-A4ED-B6B9146EE03C}" dt="2019-08-25T13:43:34.595" v="23876" actId="1076"/>
          <ac:picMkLst>
            <pc:docMk/>
            <pc:sldMk cId="2713741574" sldId="2064"/>
            <ac:picMk id="7" creationId="{DFC80CFB-5274-41AE-9479-1AF9A0FE1F8B}"/>
          </ac:picMkLst>
        </pc:picChg>
        <pc:picChg chg="add mod">
          <ac:chgData name="Tomáš Kubálek" userId="add23078-4725-48e5-87dd-9fe2514ee9a5" providerId="ADAL" clId="{5E9A0D36-04C0-4B04-A4ED-B6B9146EE03C}" dt="2019-08-25T13:43:37.436" v="23877" actId="1076"/>
          <ac:picMkLst>
            <pc:docMk/>
            <pc:sldMk cId="2713741574" sldId="2064"/>
            <ac:picMk id="8" creationId="{883114CC-F505-437F-AA34-50EFE207D44A}"/>
          </ac:picMkLst>
        </pc:picChg>
        <pc:picChg chg="add mod">
          <ac:chgData name="Tomáš Kubálek" userId="add23078-4725-48e5-87dd-9fe2514ee9a5" providerId="ADAL" clId="{5E9A0D36-04C0-4B04-A4ED-B6B9146EE03C}" dt="2019-08-25T13:46:59.755" v="23923" actId="1035"/>
          <ac:picMkLst>
            <pc:docMk/>
            <pc:sldMk cId="2713741574" sldId="2064"/>
            <ac:picMk id="9" creationId="{ED93D5B7-7DC5-462B-ACBC-C3A9C1139B9D}"/>
          </ac:picMkLst>
        </pc:picChg>
        <pc:picChg chg="add mod">
          <ac:chgData name="Tomáš Kubálek" userId="add23078-4725-48e5-87dd-9fe2514ee9a5" providerId="ADAL" clId="{5E9A0D36-04C0-4B04-A4ED-B6B9146EE03C}" dt="2019-08-25T13:45:42.075" v="23911" actId="1076"/>
          <ac:picMkLst>
            <pc:docMk/>
            <pc:sldMk cId="2713741574" sldId="2064"/>
            <ac:picMk id="10" creationId="{312337B3-1CEF-4952-8A40-863015627905}"/>
          </ac:picMkLst>
        </pc:picChg>
        <pc:picChg chg="add mod">
          <ac:chgData name="Tomáš Kubálek" userId="add23078-4725-48e5-87dd-9fe2514ee9a5" providerId="ADAL" clId="{5E9A0D36-04C0-4B04-A4ED-B6B9146EE03C}" dt="2019-08-25T13:45:36.819" v="23910" actId="1038"/>
          <ac:picMkLst>
            <pc:docMk/>
            <pc:sldMk cId="2713741574" sldId="2064"/>
            <ac:picMk id="11" creationId="{90D6A4FB-20E5-42E0-91E6-85F9189E480C}"/>
          </ac:picMkLst>
        </pc:picChg>
        <pc:picChg chg="add mod">
          <ac:chgData name="Tomáš Kubálek" userId="add23078-4725-48e5-87dd-9fe2514ee9a5" providerId="ADAL" clId="{5E9A0D36-04C0-4B04-A4ED-B6B9146EE03C}" dt="2019-08-25T13:47:09.925" v="23926" actId="108"/>
          <ac:picMkLst>
            <pc:docMk/>
            <pc:sldMk cId="2713741574" sldId="2064"/>
            <ac:picMk id="12" creationId="{282FB09E-1839-473B-BC2E-C562389956A1}"/>
          </ac:picMkLst>
        </pc:picChg>
      </pc:sldChg>
      <pc:sldChg chg="modSp add">
        <pc:chgData name="Tomáš Kubálek" userId="add23078-4725-48e5-87dd-9fe2514ee9a5" providerId="ADAL" clId="{5E9A0D36-04C0-4B04-A4ED-B6B9146EE03C}" dt="2019-08-25T13:34:51.157" v="23717" actId="20577"/>
        <pc:sldMkLst>
          <pc:docMk/>
          <pc:sldMk cId="3320935630" sldId="2065"/>
        </pc:sldMkLst>
        <pc:spChg chg="mod">
          <ac:chgData name="Tomáš Kubálek" userId="add23078-4725-48e5-87dd-9fe2514ee9a5" providerId="ADAL" clId="{5E9A0D36-04C0-4B04-A4ED-B6B9146EE03C}" dt="2019-08-25T13:28:53.540" v="23637" actId="20577"/>
          <ac:spMkLst>
            <pc:docMk/>
            <pc:sldMk cId="3320935630" sldId="2065"/>
            <ac:spMk id="2" creationId="{21171769-FABA-43DE-A446-B4AA70A870A1}"/>
          </ac:spMkLst>
        </pc:spChg>
        <pc:spChg chg="mod">
          <ac:chgData name="Tomáš Kubálek" userId="add23078-4725-48e5-87dd-9fe2514ee9a5" providerId="ADAL" clId="{5E9A0D36-04C0-4B04-A4ED-B6B9146EE03C}" dt="2019-08-25T13:34:51.157" v="23717" actId="20577"/>
          <ac:spMkLst>
            <pc:docMk/>
            <pc:sldMk cId="3320935630" sldId="2065"/>
            <ac:spMk id="3" creationId="{7CCB7922-B01D-4948-9747-CF4F6ED0CF1E}"/>
          </ac:spMkLst>
        </pc:spChg>
      </pc:sldChg>
      <pc:sldChg chg="addSp modSp add">
        <pc:chgData name="Tomáš Kubálek" userId="add23078-4725-48e5-87dd-9fe2514ee9a5" providerId="ADAL" clId="{5E9A0D36-04C0-4B04-A4ED-B6B9146EE03C}" dt="2019-08-25T14:41:36.388" v="24397" actId="20577"/>
        <pc:sldMkLst>
          <pc:docMk/>
          <pc:sldMk cId="1864167672" sldId="2066"/>
        </pc:sldMkLst>
        <pc:spChg chg="mod">
          <ac:chgData name="Tomáš Kubálek" userId="add23078-4725-48e5-87dd-9fe2514ee9a5" providerId="ADAL" clId="{5E9A0D36-04C0-4B04-A4ED-B6B9146EE03C}" dt="2019-08-25T14:14:35.899" v="24279" actId="20577"/>
          <ac:spMkLst>
            <pc:docMk/>
            <pc:sldMk cId="1864167672" sldId="2066"/>
            <ac:spMk id="2" creationId="{9B64F24E-6CA3-48A2-8A0F-EE4ED1CE2CF6}"/>
          </ac:spMkLst>
        </pc:spChg>
        <pc:spChg chg="mod">
          <ac:chgData name="Tomáš Kubálek" userId="add23078-4725-48e5-87dd-9fe2514ee9a5" providerId="ADAL" clId="{5E9A0D36-04C0-4B04-A4ED-B6B9146EE03C}" dt="2019-08-25T14:41:36.388" v="24397" actId="20577"/>
          <ac:spMkLst>
            <pc:docMk/>
            <pc:sldMk cId="1864167672" sldId="2066"/>
            <ac:spMk id="3" creationId="{31082C16-B7ED-46F9-932E-D34557793372}"/>
          </ac:spMkLst>
        </pc:spChg>
        <pc:picChg chg="add mod">
          <ac:chgData name="Tomáš Kubálek" userId="add23078-4725-48e5-87dd-9fe2514ee9a5" providerId="ADAL" clId="{5E9A0D36-04C0-4B04-A4ED-B6B9146EE03C}" dt="2019-08-25T14:13:45.196" v="24244" actId="108"/>
          <ac:picMkLst>
            <pc:docMk/>
            <pc:sldMk cId="1864167672" sldId="2066"/>
            <ac:picMk id="7" creationId="{66452CB8-5582-4E81-94EF-26D475EE63FA}"/>
          </ac:picMkLst>
        </pc:picChg>
        <pc:picChg chg="add mod">
          <ac:chgData name="Tomáš Kubálek" userId="add23078-4725-48e5-87dd-9fe2514ee9a5" providerId="ADAL" clId="{5E9A0D36-04C0-4B04-A4ED-B6B9146EE03C}" dt="2019-08-25T14:15:45.051" v="24361" actId="1038"/>
          <ac:picMkLst>
            <pc:docMk/>
            <pc:sldMk cId="1864167672" sldId="2066"/>
            <ac:picMk id="8" creationId="{C9936F9E-3D3B-4CD0-8EC1-926F24FD2CE8}"/>
          </ac:picMkLst>
        </pc:picChg>
        <pc:picChg chg="add mod">
          <ac:chgData name="Tomáš Kubálek" userId="add23078-4725-48e5-87dd-9fe2514ee9a5" providerId="ADAL" clId="{5E9A0D36-04C0-4B04-A4ED-B6B9146EE03C}" dt="2019-08-25T14:16:08.437" v="24366" actId="108"/>
          <ac:picMkLst>
            <pc:docMk/>
            <pc:sldMk cId="1864167672" sldId="2066"/>
            <ac:picMk id="9" creationId="{11B50DB6-6449-4ED4-B6F0-8B3F8241A8F8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4:48:08.044" v="24429" actId="108"/>
        <pc:sldMkLst>
          <pc:docMk/>
          <pc:sldMk cId="3984864582" sldId="2067"/>
        </pc:sldMkLst>
        <pc:spChg chg="mod">
          <ac:chgData name="Tomáš Kubálek" userId="add23078-4725-48e5-87dd-9fe2514ee9a5" providerId="ADAL" clId="{5E9A0D36-04C0-4B04-A4ED-B6B9146EE03C}" dt="2019-08-25T14:17:29.603" v="24387" actId="20577"/>
          <ac:spMkLst>
            <pc:docMk/>
            <pc:sldMk cId="3984864582" sldId="2067"/>
            <ac:spMk id="2" creationId="{01592A2C-BE91-4DAF-9178-C02AA6C097C5}"/>
          </ac:spMkLst>
        </pc:spChg>
        <pc:spChg chg="del">
          <ac:chgData name="Tomáš Kubálek" userId="add23078-4725-48e5-87dd-9fe2514ee9a5" providerId="ADAL" clId="{5E9A0D36-04C0-4B04-A4ED-B6B9146EE03C}" dt="2019-08-25T14:44:58.342" v="24398"/>
          <ac:spMkLst>
            <pc:docMk/>
            <pc:sldMk cId="3984864582" sldId="2067"/>
            <ac:spMk id="3" creationId="{2029C698-E1F6-46F4-AD3A-D360A8FFB6F9}"/>
          </ac:spMkLst>
        </pc:spChg>
        <pc:picChg chg="add del mod">
          <ac:chgData name="Tomáš Kubálek" userId="add23078-4725-48e5-87dd-9fe2514ee9a5" providerId="ADAL" clId="{5E9A0D36-04C0-4B04-A4ED-B6B9146EE03C}" dt="2019-08-25T14:47:08.979" v="24417" actId="478"/>
          <ac:picMkLst>
            <pc:docMk/>
            <pc:sldMk cId="3984864582" sldId="2067"/>
            <ac:picMk id="7" creationId="{96F22125-AEFE-4696-AE58-93443E5A125A}"/>
          </ac:picMkLst>
        </pc:picChg>
        <pc:picChg chg="add del mod">
          <ac:chgData name="Tomáš Kubálek" userId="add23078-4725-48e5-87dd-9fe2514ee9a5" providerId="ADAL" clId="{5E9A0D36-04C0-4B04-A4ED-B6B9146EE03C}" dt="2019-08-25T14:47:49.570" v="24423" actId="478"/>
          <ac:picMkLst>
            <pc:docMk/>
            <pc:sldMk cId="3984864582" sldId="2067"/>
            <ac:picMk id="8" creationId="{28AA88CA-B2E4-43B6-97D9-9DF7511E9D22}"/>
          </ac:picMkLst>
        </pc:picChg>
        <pc:picChg chg="add mod">
          <ac:chgData name="Tomáš Kubálek" userId="add23078-4725-48e5-87dd-9fe2514ee9a5" providerId="ADAL" clId="{5E9A0D36-04C0-4B04-A4ED-B6B9146EE03C}" dt="2019-08-25T14:47:29.348" v="24422" actId="108"/>
          <ac:picMkLst>
            <pc:docMk/>
            <pc:sldMk cId="3984864582" sldId="2067"/>
            <ac:picMk id="9" creationId="{FE216439-0A1B-42E8-9C38-20A11D4E4999}"/>
          </ac:picMkLst>
        </pc:picChg>
        <pc:picChg chg="add mod">
          <ac:chgData name="Tomáš Kubálek" userId="add23078-4725-48e5-87dd-9fe2514ee9a5" providerId="ADAL" clId="{5E9A0D36-04C0-4B04-A4ED-B6B9146EE03C}" dt="2019-08-25T14:48:08.044" v="24429" actId="108"/>
          <ac:picMkLst>
            <pc:docMk/>
            <pc:sldMk cId="3984864582" sldId="2067"/>
            <ac:picMk id="10" creationId="{ED46617A-65F0-43F0-B805-9A35AA6B457E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4:51:01.443" v="24461" actId="20577"/>
        <pc:sldMkLst>
          <pc:docMk/>
          <pc:sldMk cId="3534742064" sldId="2068"/>
        </pc:sldMkLst>
        <pc:spChg chg="mod">
          <ac:chgData name="Tomáš Kubálek" userId="add23078-4725-48e5-87dd-9fe2514ee9a5" providerId="ADAL" clId="{5E9A0D36-04C0-4B04-A4ED-B6B9146EE03C}" dt="2019-08-25T14:48:21.427" v="24437" actId="20577"/>
          <ac:spMkLst>
            <pc:docMk/>
            <pc:sldMk cId="3534742064" sldId="2068"/>
            <ac:spMk id="2" creationId="{BD2F24A0-58A8-49F0-BDE4-FD339D58D609}"/>
          </ac:spMkLst>
        </pc:spChg>
        <pc:spChg chg="add mod">
          <ac:chgData name="Tomáš Kubálek" userId="add23078-4725-48e5-87dd-9fe2514ee9a5" providerId="ADAL" clId="{5E9A0D36-04C0-4B04-A4ED-B6B9146EE03C}" dt="2019-08-25T14:51:01.443" v="24461" actId="20577"/>
          <ac:spMkLst>
            <pc:docMk/>
            <pc:sldMk cId="3534742064" sldId="2068"/>
            <ac:spMk id="7" creationId="{234D2C36-08E5-427C-AAE0-B1BFC57708E3}"/>
          </ac:spMkLst>
        </pc:spChg>
        <pc:picChg chg="add mod">
          <ac:chgData name="Tomáš Kubálek" userId="add23078-4725-48e5-87dd-9fe2514ee9a5" providerId="ADAL" clId="{5E9A0D36-04C0-4B04-A4ED-B6B9146EE03C}" dt="2019-08-25T14:50:55.890" v="24448" actId="1076"/>
          <ac:picMkLst>
            <pc:docMk/>
            <pc:sldMk cId="3534742064" sldId="2068"/>
            <ac:picMk id="6" creationId="{5DF00A88-05A9-4F23-BE42-4E720F14D3F2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4:54:03.242" v="24490" actId="14100"/>
        <pc:sldMkLst>
          <pc:docMk/>
          <pc:sldMk cId="4241439974" sldId="2069"/>
        </pc:sldMkLst>
        <pc:spChg chg="mod">
          <ac:chgData name="Tomáš Kubálek" userId="add23078-4725-48e5-87dd-9fe2514ee9a5" providerId="ADAL" clId="{5E9A0D36-04C0-4B04-A4ED-B6B9146EE03C}" dt="2019-08-25T14:50:39.985" v="24446" actId="20577"/>
          <ac:spMkLst>
            <pc:docMk/>
            <pc:sldMk cId="4241439974" sldId="2069"/>
            <ac:spMk id="2" creationId="{A4D01755-F322-4558-9109-E961A839974E}"/>
          </ac:spMkLst>
        </pc:spChg>
        <pc:picChg chg="add mod">
          <ac:chgData name="Tomáš Kubálek" userId="add23078-4725-48e5-87dd-9fe2514ee9a5" providerId="ADAL" clId="{5E9A0D36-04C0-4B04-A4ED-B6B9146EE03C}" dt="2019-08-25T14:51:28.275" v="24464" actId="108"/>
          <ac:picMkLst>
            <pc:docMk/>
            <pc:sldMk cId="4241439974" sldId="2069"/>
            <ac:picMk id="6" creationId="{1F694F83-AB1C-4B35-89B7-2567D07BF944}"/>
          </ac:picMkLst>
        </pc:picChg>
        <pc:picChg chg="add mod">
          <ac:chgData name="Tomáš Kubálek" userId="add23078-4725-48e5-87dd-9fe2514ee9a5" providerId="ADAL" clId="{5E9A0D36-04C0-4B04-A4ED-B6B9146EE03C}" dt="2019-08-25T14:53:09.059" v="24482" actId="108"/>
          <ac:picMkLst>
            <pc:docMk/>
            <pc:sldMk cId="4241439974" sldId="2069"/>
            <ac:picMk id="7" creationId="{F56C2123-3EA6-4B2C-8114-883AAD3227C7}"/>
          </ac:picMkLst>
        </pc:picChg>
        <pc:picChg chg="add mod">
          <ac:chgData name="Tomáš Kubálek" userId="add23078-4725-48e5-87dd-9fe2514ee9a5" providerId="ADAL" clId="{5E9A0D36-04C0-4B04-A4ED-B6B9146EE03C}" dt="2019-08-25T14:53:09.612" v="24483" actId="108"/>
          <ac:picMkLst>
            <pc:docMk/>
            <pc:sldMk cId="4241439974" sldId="2069"/>
            <ac:picMk id="10" creationId="{C2C21BEA-31C3-495D-B709-FE440C38D3D3}"/>
          </ac:picMkLst>
        </pc:picChg>
        <pc:picChg chg="add mod">
          <ac:chgData name="Tomáš Kubálek" userId="add23078-4725-48e5-87dd-9fe2514ee9a5" providerId="ADAL" clId="{5E9A0D36-04C0-4B04-A4ED-B6B9146EE03C}" dt="2019-08-25T14:53:44.090" v="24486" actId="1076"/>
          <ac:picMkLst>
            <pc:docMk/>
            <pc:sldMk cId="4241439974" sldId="2069"/>
            <ac:picMk id="13" creationId="{59F4CD05-DF82-4547-9592-DABB96659281}"/>
          </ac:picMkLst>
        </pc:picChg>
        <pc:cxnChg chg="add mod">
          <ac:chgData name="Tomáš Kubálek" userId="add23078-4725-48e5-87dd-9fe2514ee9a5" providerId="ADAL" clId="{5E9A0D36-04C0-4B04-A4ED-B6B9146EE03C}" dt="2019-08-25T14:53:02.962" v="24481" actId="1036"/>
          <ac:cxnSpMkLst>
            <pc:docMk/>
            <pc:sldMk cId="4241439974" sldId="2069"/>
            <ac:cxnSpMk id="8" creationId="{25E4850B-20BF-43BE-8A98-396F09BF5CDC}"/>
          </ac:cxnSpMkLst>
        </pc:cxnChg>
        <pc:cxnChg chg="add mod ord">
          <ac:chgData name="Tomáš Kubálek" userId="add23078-4725-48e5-87dd-9fe2514ee9a5" providerId="ADAL" clId="{5E9A0D36-04C0-4B04-A4ED-B6B9146EE03C}" dt="2019-08-25T14:54:03.242" v="24490" actId="14100"/>
          <ac:cxnSpMkLst>
            <pc:docMk/>
            <pc:sldMk cId="4241439974" sldId="2069"/>
            <ac:cxnSpMk id="11" creationId="{12D12BD6-7A40-49BB-817C-FB52D93BC4FC}"/>
          </ac:cxnSpMkLst>
        </pc:cxnChg>
        <pc:cxnChg chg="add mod">
          <ac:chgData name="Tomáš Kubálek" userId="add23078-4725-48e5-87dd-9fe2514ee9a5" providerId="ADAL" clId="{5E9A0D36-04C0-4B04-A4ED-B6B9146EE03C}" dt="2019-08-25T14:53:46.395" v="24487"/>
          <ac:cxnSpMkLst>
            <pc:docMk/>
            <pc:sldMk cId="4241439974" sldId="2069"/>
            <ac:cxnSpMk id="14" creationId="{04103F7B-1B4E-43DE-8220-0657DC188E6B}"/>
          </ac:cxnSpMkLst>
        </pc:cxnChg>
      </pc:sldChg>
      <pc:sldChg chg="addSp modSp add">
        <pc:chgData name="Tomáš Kubálek" userId="add23078-4725-48e5-87dd-9fe2514ee9a5" providerId="ADAL" clId="{5E9A0D36-04C0-4B04-A4ED-B6B9146EE03C}" dt="2019-08-25T14:58:04.308" v="24537" actId="108"/>
        <pc:sldMkLst>
          <pc:docMk/>
          <pc:sldMk cId="2803903182" sldId="2070"/>
        </pc:sldMkLst>
        <pc:spChg chg="mod">
          <ac:chgData name="Tomáš Kubálek" userId="add23078-4725-48e5-87dd-9fe2514ee9a5" providerId="ADAL" clId="{5E9A0D36-04C0-4B04-A4ED-B6B9146EE03C}" dt="2019-08-25T14:54:13.163" v="24497" actId="20577"/>
          <ac:spMkLst>
            <pc:docMk/>
            <pc:sldMk cId="2803903182" sldId="2070"/>
            <ac:spMk id="2" creationId="{91DB01EA-9360-49AD-831E-A3C984E0F43C}"/>
          </ac:spMkLst>
        </pc:spChg>
        <pc:picChg chg="add mod">
          <ac:chgData name="Tomáš Kubálek" userId="add23078-4725-48e5-87dd-9fe2514ee9a5" providerId="ADAL" clId="{5E9A0D36-04C0-4B04-A4ED-B6B9146EE03C}" dt="2019-08-25T14:58:00.997" v="24535" actId="108"/>
          <ac:picMkLst>
            <pc:docMk/>
            <pc:sldMk cId="2803903182" sldId="2070"/>
            <ac:picMk id="6" creationId="{A9C011AC-0331-4EE7-BD5C-88F9AC048D9A}"/>
          </ac:picMkLst>
        </pc:picChg>
        <pc:picChg chg="add mod">
          <ac:chgData name="Tomáš Kubálek" userId="add23078-4725-48e5-87dd-9fe2514ee9a5" providerId="ADAL" clId="{5E9A0D36-04C0-4B04-A4ED-B6B9146EE03C}" dt="2019-08-25T14:58:04.308" v="24537" actId="108"/>
          <ac:picMkLst>
            <pc:docMk/>
            <pc:sldMk cId="2803903182" sldId="2070"/>
            <ac:picMk id="7" creationId="{5201F844-B44F-438F-A120-CC5E97A2148B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4:58:06.836" v="24540" actId="108"/>
        <pc:sldMkLst>
          <pc:docMk/>
          <pc:sldMk cId="3203489103" sldId="2071"/>
        </pc:sldMkLst>
        <pc:spChg chg="mod">
          <ac:chgData name="Tomáš Kubálek" userId="add23078-4725-48e5-87dd-9fe2514ee9a5" providerId="ADAL" clId="{5E9A0D36-04C0-4B04-A4ED-B6B9146EE03C}" dt="2019-08-25T14:55:52.727" v="24511" actId="20577"/>
          <ac:spMkLst>
            <pc:docMk/>
            <pc:sldMk cId="3203489103" sldId="2071"/>
            <ac:spMk id="2" creationId="{D79926E8-1A72-4BD1-BAF3-C23F064C9B16}"/>
          </ac:spMkLst>
        </pc:spChg>
        <pc:picChg chg="add del mod">
          <ac:chgData name="Tomáš Kubálek" userId="add23078-4725-48e5-87dd-9fe2514ee9a5" providerId="ADAL" clId="{5E9A0D36-04C0-4B04-A4ED-B6B9146EE03C}" dt="2019-08-25T14:57:36.419" v="24518" actId="478"/>
          <ac:picMkLst>
            <pc:docMk/>
            <pc:sldMk cId="3203489103" sldId="2071"/>
            <ac:picMk id="6" creationId="{D919CCBC-46FC-447A-860A-72EC4F6F93B4}"/>
          </ac:picMkLst>
        </pc:picChg>
        <pc:picChg chg="add mod">
          <ac:chgData name="Tomáš Kubálek" userId="add23078-4725-48e5-87dd-9fe2514ee9a5" providerId="ADAL" clId="{5E9A0D36-04C0-4B04-A4ED-B6B9146EE03C}" dt="2019-08-25T14:58:06.307" v="24539" actId="108"/>
          <ac:picMkLst>
            <pc:docMk/>
            <pc:sldMk cId="3203489103" sldId="2071"/>
            <ac:picMk id="7" creationId="{EBB4C43D-A39F-4D7B-95C2-E0203967FEBA}"/>
          </ac:picMkLst>
        </pc:picChg>
        <pc:picChg chg="add mod">
          <ac:chgData name="Tomáš Kubálek" userId="add23078-4725-48e5-87dd-9fe2514ee9a5" providerId="ADAL" clId="{5E9A0D36-04C0-4B04-A4ED-B6B9146EE03C}" dt="2019-08-25T14:58:06.836" v="24540" actId="108"/>
          <ac:picMkLst>
            <pc:docMk/>
            <pc:sldMk cId="3203489103" sldId="2071"/>
            <ac:picMk id="8" creationId="{12515899-0A8D-407A-A336-A2BCDC5F1829}"/>
          </ac:picMkLst>
        </pc:picChg>
        <pc:picChg chg="add mod">
          <ac:chgData name="Tomáš Kubálek" userId="add23078-4725-48e5-87dd-9fe2514ee9a5" providerId="ADAL" clId="{5E9A0D36-04C0-4B04-A4ED-B6B9146EE03C}" dt="2019-08-25T14:58:05.771" v="24538" actId="108"/>
          <ac:picMkLst>
            <pc:docMk/>
            <pc:sldMk cId="3203489103" sldId="2071"/>
            <ac:picMk id="9" creationId="{4CFA2587-1C31-4943-A77B-0541DAFCBDD2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4:59:24.077" v="24571" actId="108"/>
        <pc:sldMkLst>
          <pc:docMk/>
          <pc:sldMk cId="596724039" sldId="2072"/>
        </pc:sldMkLst>
        <pc:spChg chg="mod">
          <ac:chgData name="Tomáš Kubálek" userId="add23078-4725-48e5-87dd-9fe2514ee9a5" providerId="ADAL" clId="{5E9A0D36-04C0-4B04-A4ED-B6B9146EE03C}" dt="2019-08-25T14:58:34.147" v="24550" actId="20577"/>
          <ac:spMkLst>
            <pc:docMk/>
            <pc:sldMk cId="596724039" sldId="2072"/>
            <ac:spMk id="2" creationId="{D2CBA0E4-F463-4766-AB34-B8876876F07C}"/>
          </ac:spMkLst>
        </pc:spChg>
        <pc:spChg chg="add mod">
          <ac:chgData name="Tomáš Kubálek" userId="add23078-4725-48e5-87dd-9fe2514ee9a5" providerId="ADAL" clId="{5E9A0D36-04C0-4B04-A4ED-B6B9146EE03C}" dt="2019-08-25T14:58:45.467" v="24566" actId="20577"/>
          <ac:spMkLst>
            <pc:docMk/>
            <pc:sldMk cId="596724039" sldId="2072"/>
            <ac:spMk id="6" creationId="{0140FB2C-D69D-4709-B349-C561A34F4DFB}"/>
          </ac:spMkLst>
        </pc:spChg>
        <pc:picChg chg="add mod">
          <ac:chgData name="Tomáš Kubálek" userId="add23078-4725-48e5-87dd-9fe2514ee9a5" providerId="ADAL" clId="{5E9A0D36-04C0-4B04-A4ED-B6B9146EE03C}" dt="2019-08-25T14:59:24.077" v="24571" actId="108"/>
          <ac:picMkLst>
            <pc:docMk/>
            <pc:sldMk cId="596724039" sldId="2072"/>
            <ac:picMk id="7" creationId="{E02356BD-C991-4624-B085-2785129E6256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5:04:49.036" v="24629" actId="108"/>
        <pc:sldMkLst>
          <pc:docMk/>
          <pc:sldMk cId="853496149" sldId="2073"/>
        </pc:sldMkLst>
        <pc:spChg chg="mod">
          <ac:chgData name="Tomáš Kubálek" userId="add23078-4725-48e5-87dd-9fe2514ee9a5" providerId="ADAL" clId="{5E9A0D36-04C0-4B04-A4ED-B6B9146EE03C}" dt="2019-08-25T15:03:05.145" v="24592" actId="20577"/>
          <ac:spMkLst>
            <pc:docMk/>
            <pc:sldMk cId="853496149" sldId="2073"/>
            <ac:spMk id="2" creationId="{ADD9321A-F399-4386-B341-561D0C01725D}"/>
          </ac:spMkLst>
        </pc:spChg>
        <pc:spChg chg="mod">
          <ac:chgData name="Tomáš Kubálek" userId="add23078-4725-48e5-87dd-9fe2514ee9a5" providerId="ADAL" clId="{5E9A0D36-04C0-4B04-A4ED-B6B9146EE03C}" dt="2019-08-25T15:03:11.923" v="24616" actId="20577"/>
          <ac:spMkLst>
            <pc:docMk/>
            <pc:sldMk cId="853496149" sldId="2073"/>
            <ac:spMk id="3" creationId="{DDA5C920-5F10-47A6-A174-8467C03A1846}"/>
          </ac:spMkLst>
        </pc:spChg>
        <pc:picChg chg="add mod">
          <ac:chgData name="Tomáš Kubálek" userId="add23078-4725-48e5-87dd-9fe2514ee9a5" providerId="ADAL" clId="{5E9A0D36-04C0-4B04-A4ED-B6B9146EE03C}" dt="2019-08-25T15:04:47.469" v="24628" actId="108"/>
          <ac:picMkLst>
            <pc:docMk/>
            <pc:sldMk cId="853496149" sldId="2073"/>
            <ac:picMk id="7" creationId="{106F98E3-8DE2-4727-909C-B9ABC4870AD3}"/>
          </ac:picMkLst>
        </pc:picChg>
        <pc:picChg chg="add mod">
          <ac:chgData name="Tomáš Kubálek" userId="add23078-4725-48e5-87dd-9fe2514ee9a5" providerId="ADAL" clId="{5E9A0D36-04C0-4B04-A4ED-B6B9146EE03C}" dt="2019-08-25T15:04:45.060" v="24627" actId="108"/>
          <ac:picMkLst>
            <pc:docMk/>
            <pc:sldMk cId="853496149" sldId="2073"/>
            <ac:picMk id="8" creationId="{0B6DAA50-C2A2-413F-B35C-955720325D45}"/>
          </ac:picMkLst>
        </pc:picChg>
        <pc:picChg chg="add mod">
          <ac:chgData name="Tomáš Kubálek" userId="add23078-4725-48e5-87dd-9fe2514ee9a5" providerId="ADAL" clId="{5E9A0D36-04C0-4B04-A4ED-B6B9146EE03C}" dt="2019-08-25T15:04:49.036" v="24629" actId="108"/>
          <ac:picMkLst>
            <pc:docMk/>
            <pc:sldMk cId="853496149" sldId="2073"/>
            <ac:picMk id="9" creationId="{7F785DBA-45BA-4174-B621-0FB94828525F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5:09:27.757" v="24666" actId="108"/>
        <pc:sldMkLst>
          <pc:docMk/>
          <pc:sldMk cId="3352540665" sldId="2074"/>
        </pc:sldMkLst>
        <pc:spChg chg="mod">
          <ac:chgData name="Tomáš Kubálek" userId="add23078-4725-48e5-87dd-9fe2514ee9a5" providerId="ADAL" clId="{5E9A0D36-04C0-4B04-A4ED-B6B9146EE03C}" dt="2019-08-25T15:09:15.732" v="24662" actId="404"/>
          <ac:spMkLst>
            <pc:docMk/>
            <pc:sldMk cId="3352540665" sldId="2074"/>
            <ac:spMk id="2" creationId="{F9B89D5A-67CC-4208-87E8-80ED0C07AE76}"/>
          </ac:spMkLst>
        </pc:spChg>
        <pc:spChg chg="del">
          <ac:chgData name="Tomáš Kubálek" userId="add23078-4725-48e5-87dd-9fe2514ee9a5" providerId="ADAL" clId="{5E9A0D36-04C0-4B04-A4ED-B6B9146EE03C}" dt="2019-08-25T15:09:19.784" v="24663"/>
          <ac:spMkLst>
            <pc:docMk/>
            <pc:sldMk cId="3352540665" sldId="2074"/>
            <ac:spMk id="3" creationId="{97507584-8450-473A-AF7A-F576426E1C52}"/>
          </ac:spMkLst>
        </pc:spChg>
        <pc:picChg chg="add mod">
          <ac:chgData name="Tomáš Kubálek" userId="add23078-4725-48e5-87dd-9fe2514ee9a5" providerId="ADAL" clId="{5E9A0D36-04C0-4B04-A4ED-B6B9146EE03C}" dt="2019-08-25T15:09:25.541" v="24664" actId="108"/>
          <ac:picMkLst>
            <pc:docMk/>
            <pc:sldMk cId="3352540665" sldId="2074"/>
            <ac:picMk id="7" creationId="{47D037AE-7132-4F0B-9245-BA9182B56AFE}"/>
          </ac:picMkLst>
        </pc:picChg>
        <pc:picChg chg="add mod">
          <ac:chgData name="Tomáš Kubálek" userId="add23078-4725-48e5-87dd-9fe2514ee9a5" providerId="ADAL" clId="{5E9A0D36-04C0-4B04-A4ED-B6B9146EE03C}" dt="2019-08-25T15:09:27.757" v="24666" actId="108"/>
          <ac:picMkLst>
            <pc:docMk/>
            <pc:sldMk cId="3352540665" sldId="2074"/>
            <ac:picMk id="8" creationId="{296F428E-666B-4039-A640-3535B35DD391}"/>
          </ac:picMkLst>
        </pc:picChg>
        <pc:picChg chg="add mod">
          <ac:chgData name="Tomáš Kubálek" userId="add23078-4725-48e5-87dd-9fe2514ee9a5" providerId="ADAL" clId="{5E9A0D36-04C0-4B04-A4ED-B6B9146EE03C}" dt="2019-08-25T15:09:26.019" v="24665" actId="108"/>
          <ac:picMkLst>
            <pc:docMk/>
            <pc:sldMk cId="3352540665" sldId="2074"/>
            <ac:picMk id="9" creationId="{C1F947D3-53D3-4CA1-99AA-51158B777AB2}"/>
          </ac:picMkLst>
        </pc:picChg>
      </pc:sldChg>
      <pc:sldChg chg="modSp add">
        <pc:chgData name="Tomáš Kubálek" userId="add23078-4725-48e5-87dd-9fe2514ee9a5" providerId="ADAL" clId="{5E9A0D36-04C0-4B04-A4ED-B6B9146EE03C}" dt="2019-08-25T18:28:45.928" v="25528" actId="27636"/>
        <pc:sldMkLst>
          <pc:docMk/>
          <pc:sldMk cId="2423119386" sldId="2075"/>
        </pc:sldMkLst>
        <pc:spChg chg="mod">
          <ac:chgData name="Tomáš Kubálek" userId="add23078-4725-48e5-87dd-9fe2514ee9a5" providerId="ADAL" clId="{5E9A0D36-04C0-4B04-A4ED-B6B9146EE03C}" dt="2019-08-25T17:30:16.460" v="24999" actId="20577"/>
          <ac:spMkLst>
            <pc:docMk/>
            <pc:sldMk cId="2423119386" sldId="2075"/>
            <ac:spMk id="2" creationId="{8ADB7318-E830-4570-A88D-7815FC352EC1}"/>
          </ac:spMkLst>
        </pc:spChg>
        <pc:spChg chg="mod">
          <ac:chgData name="Tomáš Kubálek" userId="add23078-4725-48e5-87dd-9fe2514ee9a5" providerId="ADAL" clId="{5E9A0D36-04C0-4B04-A4ED-B6B9146EE03C}" dt="2019-08-25T18:28:45.928" v="25528" actId="27636"/>
          <ac:spMkLst>
            <pc:docMk/>
            <pc:sldMk cId="2423119386" sldId="2075"/>
            <ac:spMk id="3" creationId="{DB2F7B9E-BBF8-41E0-9B2D-508C28AFC250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6T04:30:42.437" v="25731"/>
        <pc:sldMkLst>
          <pc:docMk/>
          <pc:sldMk cId="3188493130" sldId="2076"/>
        </pc:sldMkLst>
        <pc:spChg chg="mod">
          <ac:chgData name="Tomáš Kubálek" userId="add23078-4725-48e5-87dd-9fe2514ee9a5" providerId="ADAL" clId="{5E9A0D36-04C0-4B04-A4ED-B6B9146EE03C}" dt="2019-08-25T18:28:19.037" v="25504" actId="20577"/>
          <ac:spMkLst>
            <pc:docMk/>
            <pc:sldMk cId="3188493130" sldId="2076"/>
            <ac:spMk id="2" creationId="{40FC2B94-0BF1-4623-9366-E273321F26F8}"/>
          </ac:spMkLst>
        </pc:spChg>
        <pc:spChg chg="del">
          <ac:chgData name="Tomáš Kubálek" userId="add23078-4725-48e5-87dd-9fe2514ee9a5" providerId="ADAL" clId="{5E9A0D36-04C0-4B04-A4ED-B6B9146EE03C}" dt="2019-08-25T18:01:25.476" v="25428"/>
          <ac:spMkLst>
            <pc:docMk/>
            <pc:sldMk cId="3188493130" sldId="2076"/>
            <ac:spMk id="3" creationId="{3DB7644B-7D9C-413E-B7D6-3237697D270F}"/>
          </ac:spMkLst>
        </pc:spChg>
        <pc:picChg chg="add mod">
          <ac:chgData name="Tomáš Kubálek" userId="add23078-4725-48e5-87dd-9fe2514ee9a5" providerId="ADAL" clId="{5E9A0D36-04C0-4B04-A4ED-B6B9146EE03C}" dt="2019-08-25T18:01:39.173" v="25432" actId="108"/>
          <ac:picMkLst>
            <pc:docMk/>
            <pc:sldMk cId="3188493130" sldId="2076"/>
            <ac:picMk id="7" creationId="{A43492A2-DCEF-49D7-8CC5-55E8E66968AE}"/>
          </ac:picMkLst>
        </pc:picChg>
        <pc:picChg chg="add mod">
          <ac:chgData name="Tomáš Kubálek" userId="add23078-4725-48e5-87dd-9fe2514ee9a5" providerId="ADAL" clId="{5E9A0D36-04C0-4B04-A4ED-B6B9146EE03C}" dt="2019-08-25T18:02:44.768" v="25439" actId="108"/>
          <ac:picMkLst>
            <pc:docMk/>
            <pc:sldMk cId="3188493130" sldId="2076"/>
            <ac:picMk id="8" creationId="{10604FFD-66AB-4D09-AFDD-36CC5B6454E5}"/>
          </ac:picMkLst>
        </pc:picChg>
        <pc:picChg chg="add del mod">
          <ac:chgData name="Tomáš Kubálek" userId="add23078-4725-48e5-87dd-9fe2514ee9a5" providerId="ADAL" clId="{5E9A0D36-04C0-4B04-A4ED-B6B9146EE03C}" dt="2019-08-25T18:03:27.748" v="25442" actId="478"/>
          <ac:picMkLst>
            <pc:docMk/>
            <pc:sldMk cId="3188493130" sldId="2076"/>
            <ac:picMk id="9" creationId="{1A05B08A-B304-475E-AC89-A0D098E358A4}"/>
          </ac:picMkLst>
        </pc:picChg>
        <pc:picChg chg="add mod">
          <ac:chgData name="Tomáš Kubálek" userId="add23078-4725-48e5-87dd-9fe2514ee9a5" providerId="ADAL" clId="{5E9A0D36-04C0-4B04-A4ED-B6B9146EE03C}" dt="2019-08-25T18:04:09.566" v="25453" actId="108"/>
          <ac:picMkLst>
            <pc:docMk/>
            <pc:sldMk cId="3188493130" sldId="2076"/>
            <ac:picMk id="10" creationId="{796D00FB-F88E-407E-A658-54261606D0B0}"/>
          </ac:picMkLst>
        </pc:picChg>
        <pc:picChg chg="add mod">
          <ac:chgData name="Tomáš Kubálek" userId="add23078-4725-48e5-87dd-9fe2514ee9a5" providerId="ADAL" clId="{5E9A0D36-04C0-4B04-A4ED-B6B9146EE03C}" dt="2019-08-25T18:04:54.277" v="25461" actId="108"/>
          <ac:picMkLst>
            <pc:docMk/>
            <pc:sldMk cId="3188493130" sldId="2076"/>
            <ac:picMk id="11" creationId="{4BDBAE3E-E2DE-483E-8E7C-DEF02A878A45}"/>
          </ac:picMkLst>
        </pc:picChg>
        <pc:picChg chg="add">
          <ac:chgData name="Tomáš Kubálek" userId="add23078-4725-48e5-87dd-9fe2514ee9a5" providerId="ADAL" clId="{5E9A0D36-04C0-4B04-A4ED-B6B9146EE03C}" dt="2019-08-26T04:30:42.437" v="25731"/>
          <ac:picMkLst>
            <pc:docMk/>
            <pc:sldMk cId="3188493130" sldId="2076"/>
            <ac:picMk id="16" creationId="{99B21695-D577-4C10-8D0B-D550723A5EB0}"/>
          </ac:picMkLst>
        </pc:picChg>
        <pc:cxnChg chg="add mod">
          <ac:chgData name="Tomáš Kubálek" userId="add23078-4725-48e5-87dd-9fe2514ee9a5" providerId="ADAL" clId="{5E9A0D36-04C0-4B04-A4ED-B6B9146EE03C}" dt="2019-08-26T04:25:24.727" v="25685" actId="14100"/>
          <ac:cxnSpMkLst>
            <pc:docMk/>
            <pc:sldMk cId="3188493130" sldId="2076"/>
            <ac:cxnSpMk id="12" creationId="{3F6FA2C5-BB55-450A-9AEA-A9EC1E213770}"/>
          </ac:cxnSpMkLst>
        </pc:cxnChg>
        <pc:cxnChg chg="add mod">
          <ac:chgData name="Tomáš Kubálek" userId="add23078-4725-48e5-87dd-9fe2514ee9a5" providerId="ADAL" clId="{5E9A0D36-04C0-4B04-A4ED-B6B9146EE03C}" dt="2019-08-26T04:25:34.295" v="25688" actId="14100"/>
          <ac:cxnSpMkLst>
            <pc:docMk/>
            <pc:sldMk cId="3188493130" sldId="2076"/>
            <ac:cxnSpMk id="13" creationId="{C487F788-3D67-4172-AD62-450C35A851FC}"/>
          </ac:cxnSpMkLst>
        </pc:cxnChg>
        <pc:cxnChg chg="add mod">
          <ac:chgData name="Tomáš Kubálek" userId="add23078-4725-48e5-87dd-9fe2514ee9a5" providerId="ADAL" clId="{5E9A0D36-04C0-4B04-A4ED-B6B9146EE03C}" dt="2019-08-26T04:25:48.119" v="25691" actId="14100"/>
          <ac:cxnSpMkLst>
            <pc:docMk/>
            <pc:sldMk cId="3188493130" sldId="2076"/>
            <ac:cxnSpMk id="14" creationId="{EB634374-AD59-4037-9BC1-0DD475D0EE62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32:18.533" v="25748" actId="1036"/>
        <pc:sldMkLst>
          <pc:docMk/>
          <pc:sldMk cId="3452140963" sldId="2077"/>
        </pc:sldMkLst>
        <pc:spChg chg="mod">
          <ac:chgData name="Tomáš Kubálek" userId="add23078-4725-48e5-87dd-9fe2514ee9a5" providerId="ADAL" clId="{5E9A0D36-04C0-4B04-A4ED-B6B9146EE03C}" dt="2019-08-25T18:28:15.612" v="25502" actId="20577"/>
          <ac:spMkLst>
            <pc:docMk/>
            <pc:sldMk cId="3452140963" sldId="2077"/>
            <ac:spMk id="2" creationId="{9EB9B45B-DA96-413C-AF99-6AB5B2B4069A}"/>
          </ac:spMkLst>
        </pc:spChg>
        <pc:spChg chg="del">
          <ac:chgData name="Tomáš Kubálek" userId="add23078-4725-48e5-87dd-9fe2514ee9a5" providerId="ADAL" clId="{5E9A0D36-04C0-4B04-A4ED-B6B9146EE03C}" dt="2019-08-25T17:51:19.301" v="25374"/>
          <ac:spMkLst>
            <pc:docMk/>
            <pc:sldMk cId="3452140963" sldId="2077"/>
            <ac:spMk id="3" creationId="{5B3E36F0-97A1-46BF-BCF3-22575819BE42}"/>
          </ac:spMkLst>
        </pc:spChg>
        <pc:picChg chg="add mod">
          <ac:chgData name="Tomáš Kubálek" userId="add23078-4725-48e5-87dd-9fe2514ee9a5" providerId="ADAL" clId="{5E9A0D36-04C0-4B04-A4ED-B6B9146EE03C}" dt="2019-08-25T17:51:47.557" v="25379" actId="108"/>
          <ac:picMkLst>
            <pc:docMk/>
            <pc:sldMk cId="3452140963" sldId="2077"/>
            <ac:picMk id="7" creationId="{0F50BF0B-AB1F-4C35-A316-338A064A6C8E}"/>
          </ac:picMkLst>
        </pc:picChg>
        <pc:picChg chg="add mod">
          <ac:chgData name="Tomáš Kubálek" userId="add23078-4725-48e5-87dd-9fe2514ee9a5" providerId="ADAL" clId="{5E9A0D36-04C0-4B04-A4ED-B6B9146EE03C}" dt="2019-08-25T17:52:46.148" v="25389" actId="108"/>
          <ac:picMkLst>
            <pc:docMk/>
            <pc:sldMk cId="3452140963" sldId="2077"/>
            <ac:picMk id="8" creationId="{5CB0EF53-8776-4765-B8CD-FB151F48FB04}"/>
          </ac:picMkLst>
        </pc:picChg>
        <pc:picChg chg="add mod">
          <ac:chgData name="Tomáš Kubálek" userId="add23078-4725-48e5-87dd-9fe2514ee9a5" providerId="ADAL" clId="{5E9A0D36-04C0-4B04-A4ED-B6B9146EE03C}" dt="2019-08-25T17:52:46.789" v="25390" actId="108"/>
          <ac:picMkLst>
            <pc:docMk/>
            <pc:sldMk cId="3452140963" sldId="2077"/>
            <ac:picMk id="9" creationId="{9E18D93E-0033-4736-86B9-6C02BD8214B9}"/>
          </ac:picMkLst>
        </pc:picChg>
        <pc:picChg chg="add mod">
          <ac:chgData name="Tomáš Kubálek" userId="add23078-4725-48e5-87dd-9fe2514ee9a5" providerId="ADAL" clId="{5E9A0D36-04C0-4B04-A4ED-B6B9146EE03C}" dt="2019-08-25T17:53:28.663" v="25396" actId="108"/>
          <ac:picMkLst>
            <pc:docMk/>
            <pc:sldMk cId="3452140963" sldId="2077"/>
            <ac:picMk id="10" creationId="{DAA9A548-953A-4ED6-A8AE-5CAB485EB25E}"/>
          </ac:picMkLst>
        </pc:picChg>
        <pc:picChg chg="add mod">
          <ac:chgData name="Tomáš Kubálek" userId="add23078-4725-48e5-87dd-9fe2514ee9a5" providerId="ADAL" clId="{5E9A0D36-04C0-4B04-A4ED-B6B9146EE03C}" dt="2019-08-25T17:53:55.677" v="25402" actId="108"/>
          <ac:picMkLst>
            <pc:docMk/>
            <pc:sldMk cId="3452140963" sldId="2077"/>
            <ac:picMk id="11" creationId="{78840465-3843-4F68-B130-1DF3D65B77C6}"/>
          </ac:picMkLst>
        </pc:picChg>
        <pc:picChg chg="add mod">
          <ac:chgData name="Tomáš Kubálek" userId="add23078-4725-48e5-87dd-9fe2514ee9a5" providerId="ADAL" clId="{5E9A0D36-04C0-4B04-A4ED-B6B9146EE03C}" dt="2019-08-26T04:32:18.533" v="25748" actId="1036"/>
          <ac:picMkLst>
            <pc:docMk/>
            <pc:sldMk cId="3452140963" sldId="2077"/>
            <ac:picMk id="16" creationId="{4E4CB236-C945-45A0-8FA3-B2A0A6716E31}"/>
          </ac:picMkLst>
        </pc:picChg>
        <pc:cxnChg chg="add mod">
          <ac:chgData name="Tomáš Kubálek" userId="add23078-4725-48e5-87dd-9fe2514ee9a5" providerId="ADAL" clId="{5E9A0D36-04C0-4B04-A4ED-B6B9146EE03C}" dt="2019-08-26T04:24:50.736" v="25674" actId="14100"/>
          <ac:cxnSpMkLst>
            <pc:docMk/>
            <pc:sldMk cId="3452140963" sldId="2077"/>
            <ac:cxnSpMk id="12" creationId="{7774DB4D-B0F4-4C2E-AA99-BAE5AD928245}"/>
          </ac:cxnSpMkLst>
        </pc:cxnChg>
        <pc:cxnChg chg="add mod">
          <ac:chgData name="Tomáš Kubálek" userId="add23078-4725-48e5-87dd-9fe2514ee9a5" providerId="ADAL" clId="{5E9A0D36-04C0-4B04-A4ED-B6B9146EE03C}" dt="2019-08-26T04:25:06.880" v="25678" actId="14100"/>
          <ac:cxnSpMkLst>
            <pc:docMk/>
            <pc:sldMk cId="3452140963" sldId="2077"/>
            <ac:cxnSpMk id="13" creationId="{49B958CC-B20D-4955-BA3B-4E796E98A148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31:50.711" v="25743" actId="1038"/>
        <pc:sldMkLst>
          <pc:docMk/>
          <pc:sldMk cId="2753836081" sldId="2078"/>
        </pc:sldMkLst>
        <pc:spChg chg="mod">
          <ac:chgData name="Tomáš Kubálek" userId="add23078-4725-48e5-87dd-9fe2514ee9a5" providerId="ADAL" clId="{5E9A0D36-04C0-4B04-A4ED-B6B9146EE03C}" dt="2019-08-25T18:28:12.357" v="25500" actId="20577"/>
          <ac:spMkLst>
            <pc:docMk/>
            <pc:sldMk cId="2753836081" sldId="2078"/>
            <ac:spMk id="2" creationId="{3A166999-9181-4517-9A9F-06D8CFAF0CDA}"/>
          </ac:spMkLst>
        </pc:spChg>
        <pc:spChg chg="del">
          <ac:chgData name="Tomáš Kubálek" userId="add23078-4725-48e5-87dd-9fe2514ee9a5" providerId="ADAL" clId="{5E9A0D36-04C0-4B04-A4ED-B6B9146EE03C}" dt="2019-08-25T17:48:20.587" v="25348"/>
          <ac:spMkLst>
            <pc:docMk/>
            <pc:sldMk cId="2753836081" sldId="2078"/>
            <ac:spMk id="3" creationId="{B92706F0-6FD8-4351-BE53-3E610D024F36}"/>
          </ac:spMkLst>
        </pc:spChg>
        <pc:picChg chg="add mod">
          <ac:chgData name="Tomáš Kubálek" userId="add23078-4725-48e5-87dd-9fe2514ee9a5" providerId="ADAL" clId="{5E9A0D36-04C0-4B04-A4ED-B6B9146EE03C}" dt="2019-08-25T17:48:48.149" v="25353" actId="108"/>
          <ac:picMkLst>
            <pc:docMk/>
            <pc:sldMk cId="2753836081" sldId="2078"/>
            <ac:picMk id="7" creationId="{175234A1-99F9-4073-BA6B-C33D27D42B0A}"/>
          </ac:picMkLst>
        </pc:picChg>
        <pc:picChg chg="add mod">
          <ac:chgData name="Tomáš Kubálek" userId="add23078-4725-48e5-87dd-9fe2514ee9a5" providerId="ADAL" clId="{5E9A0D36-04C0-4B04-A4ED-B6B9146EE03C}" dt="2019-08-25T17:49:52.044" v="25366" actId="1038"/>
          <ac:picMkLst>
            <pc:docMk/>
            <pc:sldMk cId="2753836081" sldId="2078"/>
            <ac:picMk id="8" creationId="{1FF5A70E-5426-47ED-9A3F-DF5F93605AD6}"/>
          </ac:picMkLst>
        </pc:picChg>
        <pc:picChg chg="add mod">
          <ac:chgData name="Tomáš Kubálek" userId="add23078-4725-48e5-87dd-9fe2514ee9a5" providerId="ADAL" clId="{5E9A0D36-04C0-4B04-A4ED-B6B9146EE03C}" dt="2019-08-25T17:49:55.726" v="25367" actId="108"/>
          <ac:picMkLst>
            <pc:docMk/>
            <pc:sldMk cId="2753836081" sldId="2078"/>
            <ac:picMk id="9" creationId="{9F4F04A6-9AF7-4781-ABF7-917607886AC2}"/>
          </ac:picMkLst>
        </pc:picChg>
        <pc:picChg chg="add mod">
          <ac:chgData name="Tomáš Kubálek" userId="add23078-4725-48e5-87dd-9fe2514ee9a5" providerId="ADAL" clId="{5E9A0D36-04C0-4B04-A4ED-B6B9146EE03C}" dt="2019-08-25T17:50:39.317" v="25373" actId="108"/>
          <ac:picMkLst>
            <pc:docMk/>
            <pc:sldMk cId="2753836081" sldId="2078"/>
            <ac:picMk id="10" creationId="{30A0ABB5-28D5-4A23-A774-96CC36CB2029}"/>
          </ac:picMkLst>
        </pc:picChg>
        <pc:picChg chg="add del mod">
          <ac:chgData name="Tomáš Kubálek" userId="add23078-4725-48e5-87dd-9fe2514ee9a5" providerId="ADAL" clId="{5E9A0D36-04C0-4B04-A4ED-B6B9146EE03C}" dt="2019-08-26T04:30:40.771" v="25730"/>
          <ac:picMkLst>
            <pc:docMk/>
            <pc:sldMk cId="2753836081" sldId="2078"/>
            <ac:picMk id="12" creationId="{E872D7CB-8A2F-4291-9F46-9622BAEF4C05}"/>
          </ac:picMkLst>
        </pc:picChg>
        <pc:picChg chg="add del mod">
          <ac:chgData name="Tomáš Kubálek" userId="add23078-4725-48e5-87dd-9fe2514ee9a5" providerId="ADAL" clId="{5E9A0D36-04C0-4B04-A4ED-B6B9146EE03C}" dt="2019-08-26T04:31:32.312" v="25736" actId="478"/>
          <ac:picMkLst>
            <pc:docMk/>
            <pc:sldMk cId="2753836081" sldId="2078"/>
            <ac:picMk id="13" creationId="{C10C2235-0D40-4E2D-A0A0-1185EDD33FCF}"/>
          </ac:picMkLst>
        </pc:picChg>
        <pc:picChg chg="add mod">
          <ac:chgData name="Tomáš Kubálek" userId="add23078-4725-48e5-87dd-9fe2514ee9a5" providerId="ADAL" clId="{5E9A0D36-04C0-4B04-A4ED-B6B9146EE03C}" dt="2019-08-26T04:31:50.711" v="25743" actId="1038"/>
          <ac:picMkLst>
            <pc:docMk/>
            <pc:sldMk cId="2753836081" sldId="2078"/>
            <ac:picMk id="14" creationId="{C585333D-46B8-4FA9-9F5E-E3E57BF1B43A}"/>
          </ac:picMkLst>
        </pc:picChg>
        <pc:cxnChg chg="add mod">
          <ac:chgData name="Tomáš Kubálek" userId="add23078-4725-48e5-87dd-9fe2514ee9a5" providerId="ADAL" clId="{5E9A0D36-04C0-4B04-A4ED-B6B9146EE03C}" dt="2019-08-26T04:24:22.711" v="25670" actId="14100"/>
          <ac:cxnSpMkLst>
            <pc:docMk/>
            <pc:sldMk cId="2753836081" sldId="2078"/>
            <ac:cxnSpMk id="11" creationId="{309E7278-633A-46C9-B6DF-E5391E4363A9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30:11.879" v="25725" actId="1076"/>
        <pc:sldMkLst>
          <pc:docMk/>
          <pc:sldMk cId="3393359003" sldId="2079"/>
        </pc:sldMkLst>
        <pc:spChg chg="mod">
          <ac:chgData name="Tomáš Kubálek" userId="add23078-4725-48e5-87dd-9fe2514ee9a5" providerId="ADAL" clId="{5E9A0D36-04C0-4B04-A4ED-B6B9146EE03C}" dt="2019-08-25T18:28:08.975" v="25498" actId="20577"/>
          <ac:spMkLst>
            <pc:docMk/>
            <pc:sldMk cId="3393359003" sldId="2079"/>
            <ac:spMk id="2" creationId="{790C93DE-ECC8-4E0B-9810-234DD45429A9}"/>
          </ac:spMkLst>
        </pc:spChg>
        <pc:spChg chg="del">
          <ac:chgData name="Tomáš Kubálek" userId="add23078-4725-48e5-87dd-9fe2514ee9a5" providerId="ADAL" clId="{5E9A0D36-04C0-4B04-A4ED-B6B9146EE03C}" dt="2019-08-25T17:43:49.948" v="25305"/>
          <ac:spMkLst>
            <pc:docMk/>
            <pc:sldMk cId="3393359003" sldId="2079"/>
            <ac:spMk id="3" creationId="{CE820538-0E79-4039-B3AA-B64352F72BB7}"/>
          </ac:spMkLst>
        </pc:spChg>
        <pc:picChg chg="add mod">
          <ac:chgData name="Tomáš Kubálek" userId="add23078-4725-48e5-87dd-9fe2514ee9a5" providerId="ADAL" clId="{5E9A0D36-04C0-4B04-A4ED-B6B9146EE03C}" dt="2019-08-26T04:30:11.879" v="25725" actId="1076"/>
          <ac:picMkLst>
            <pc:docMk/>
            <pc:sldMk cId="3393359003" sldId="2079"/>
            <ac:picMk id="3" creationId="{B585B513-E53D-43FA-BE8E-7170A3DE92B9}"/>
          </ac:picMkLst>
        </pc:picChg>
        <pc:picChg chg="add mod">
          <ac:chgData name="Tomáš Kubálek" userId="add23078-4725-48e5-87dd-9fe2514ee9a5" providerId="ADAL" clId="{5E9A0D36-04C0-4B04-A4ED-B6B9146EE03C}" dt="2019-08-25T17:44:52.838" v="25318" actId="108"/>
          <ac:picMkLst>
            <pc:docMk/>
            <pc:sldMk cId="3393359003" sldId="2079"/>
            <ac:picMk id="7" creationId="{EBE31CD1-2436-48AD-BE53-13BB048365E3}"/>
          </ac:picMkLst>
        </pc:picChg>
        <pc:picChg chg="add mod">
          <ac:chgData name="Tomáš Kubálek" userId="add23078-4725-48e5-87dd-9fe2514ee9a5" providerId="ADAL" clId="{5E9A0D36-04C0-4B04-A4ED-B6B9146EE03C}" dt="2019-08-25T17:44:57.348" v="25319" actId="1076"/>
          <ac:picMkLst>
            <pc:docMk/>
            <pc:sldMk cId="3393359003" sldId="2079"/>
            <ac:picMk id="8" creationId="{9D796210-595B-4016-BD15-716E6007AB92}"/>
          </ac:picMkLst>
        </pc:picChg>
        <pc:picChg chg="add mod">
          <ac:chgData name="Tomáš Kubálek" userId="add23078-4725-48e5-87dd-9fe2514ee9a5" providerId="ADAL" clId="{5E9A0D36-04C0-4B04-A4ED-B6B9146EE03C}" dt="2019-08-25T17:47:30.743" v="25347" actId="108"/>
          <ac:picMkLst>
            <pc:docMk/>
            <pc:sldMk cId="3393359003" sldId="2079"/>
            <ac:picMk id="9" creationId="{C96DBAB1-ABCF-4C4A-869C-3EFA713297AF}"/>
          </ac:picMkLst>
        </pc:picChg>
        <pc:picChg chg="add del mod">
          <ac:chgData name="Tomáš Kubálek" userId="add23078-4725-48e5-87dd-9fe2514ee9a5" providerId="ADAL" clId="{5E9A0D36-04C0-4B04-A4ED-B6B9146EE03C}" dt="2019-08-25T17:46:01.037" v="25326" actId="478"/>
          <ac:picMkLst>
            <pc:docMk/>
            <pc:sldMk cId="3393359003" sldId="2079"/>
            <ac:picMk id="10" creationId="{0D89F9F5-6385-4FF6-ACA0-BA5206FF6F95}"/>
          </ac:picMkLst>
        </pc:picChg>
        <pc:picChg chg="add del">
          <ac:chgData name="Tomáš Kubálek" userId="add23078-4725-48e5-87dd-9fe2514ee9a5" providerId="ADAL" clId="{5E9A0D36-04C0-4B04-A4ED-B6B9146EE03C}" dt="2019-08-25T17:46:12.717" v="25328" actId="478"/>
          <ac:picMkLst>
            <pc:docMk/>
            <pc:sldMk cId="3393359003" sldId="2079"/>
            <ac:picMk id="11" creationId="{0353A18C-7FBE-42E4-AA3B-6C7DB0BB26C5}"/>
          </ac:picMkLst>
        </pc:picChg>
        <pc:picChg chg="add mod">
          <ac:chgData name="Tomáš Kubálek" userId="add23078-4725-48e5-87dd-9fe2514ee9a5" providerId="ADAL" clId="{5E9A0D36-04C0-4B04-A4ED-B6B9146EE03C}" dt="2019-08-25T17:46:41.997" v="25334" actId="108"/>
          <ac:picMkLst>
            <pc:docMk/>
            <pc:sldMk cId="3393359003" sldId="2079"/>
            <ac:picMk id="12" creationId="{1E2F37C8-89F7-40F8-8093-8AF2AF4F5AF5}"/>
          </ac:picMkLst>
        </pc:picChg>
        <pc:cxnChg chg="add mod">
          <ac:chgData name="Tomáš Kubálek" userId="add23078-4725-48e5-87dd-9fe2514ee9a5" providerId="ADAL" clId="{5E9A0D36-04C0-4B04-A4ED-B6B9146EE03C}" dt="2019-08-25T17:46:56.492" v="25337" actId="14100"/>
          <ac:cxnSpMkLst>
            <pc:docMk/>
            <pc:sldMk cId="3393359003" sldId="2079"/>
            <ac:cxnSpMk id="13" creationId="{1EB7175C-7701-4D3E-951B-975AE8EEC5EB}"/>
          </ac:cxnSpMkLst>
        </pc:cxnChg>
        <pc:cxnChg chg="add mod">
          <ac:chgData name="Tomáš Kubálek" userId="add23078-4725-48e5-87dd-9fe2514ee9a5" providerId="ADAL" clId="{5E9A0D36-04C0-4B04-A4ED-B6B9146EE03C}" dt="2019-08-25T17:47:10.476" v="25341" actId="14100"/>
          <ac:cxnSpMkLst>
            <pc:docMk/>
            <pc:sldMk cId="3393359003" sldId="2079"/>
            <ac:cxnSpMk id="15" creationId="{6147819F-947A-4FCD-97FC-04B265D97F65}"/>
          </ac:cxnSpMkLst>
        </pc:cxnChg>
        <pc:cxnChg chg="add mod">
          <ac:chgData name="Tomáš Kubálek" userId="add23078-4725-48e5-87dd-9fe2514ee9a5" providerId="ADAL" clId="{5E9A0D36-04C0-4B04-A4ED-B6B9146EE03C}" dt="2019-08-25T17:47:23.613" v="25346" actId="1035"/>
          <ac:cxnSpMkLst>
            <pc:docMk/>
            <pc:sldMk cId="3393359003" sldId="2079"/>
            <ac:cxnSpMk id="18" creationId="{C67FB0F2-0E1C-4BDF-904F-37EF254CFA2D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29:30.880" v="25719" actId="14100"/>
        <pc:sldMkLst>
          <pc:docMk/>
          <pc:sldMk cId="3112344150" sldId="2080"/>
        </pc:sldMkLst>
        <pc:spChg chg="mod">
          <ac:chgData name="Tomáš Kubálek" userId="add23078-4725-48e5-87dd-9fe2514ee9a5" providerId="ADAL" clId="{5E9A0D36-04C0-4B04-A4ED-B6B9146EE03C}" dt="2019-08-25T18:28:06.110" v="25496" actId="20577"/>
          <ac:spMkLst>
            <pc:docMk/>
            <pc:sldMk cId="3112344150" sldId="2080"/>
            <ac:spMk id="2" creationId="{2C3F43EC-A0C3-4ED2-8520-4BE6D956E3A9}"/>
          </ac:spMkLst>
        </pc:spChg>
        <pc:spChg chg="del">
          <ac:chgData name="Tomáš Kubálek" userId="add23078-4725-48e5-87dd-9fe2514ee9a5" providerId="ADAL" clId="{5E9A0D36-04C0-4B04-A4ED-B6B9146EE03C}" dt="2019-08-25T17:35:48.926" v="25226"/>
          <ac:spMkLst>
            <pc:docMk/>
            <pc:sldMk cId="3112344150" sldId="2080"/>
            <ac:spMk id="3" creationId="{7D03B937-4325-4657-A5F5-17526CA5BED4}"/>
          </ac:spMkLst>
        </pc:spChg>
        <pc:picChg chg="add mod">
          <ac:chgData name="Tomáš Kubálek" userId="add23078-4725-48e5-87dd-9fe2514ee9a5" providerId="ADAL" clId="{5E9A0D36-04C0-4B04-A4ED-B6B9146EE03C}" dt="2019-08-26T04:29:30.880" v="25719" actId="14100"/>
          <ac:picMkLst>
            <pc:docMk/>
            <pc:sldMk cId="3112344150" sldId="2080"/>
            <ac:picMk id="3" creationId="{8B99FAA6-A077-4037-BE4E-22108AFE7693}"/>
          </ac:picMkLst>
        </pc:picChg>
        <pc:picChg chg="add del mod">
          <ac:chgData name="Tomáš Kubálek" userId="add23078-4725-48e5-87dd-9fe2514ee9a5" providerId="ADAL" clId="{5E9A0D36-04C0-4B04-A4ED-B6B9146EE03C}" dt="2019-08-25T17:37:21.245" v="25237" actId="478"/>
          <ac:picMkLst>
            <pc:docMk/>
            <pc:sldMk cId="3112344150" sldId="2080"/>
            <ac:picMk id="7" creationId="{EFF8DEF7-100D-49B4-BB19-ADD888A8268A}"/>
          </ac:picMkLst>
        </pc:picChg>
        <pc:picChg chg="add mod">
          <ac:chgData name="Tomáš Kubálek" userId="add23078-4725-48e5-87dd-9fe2514ee9a5" providerId="ADAL" clId="{5E9A0D36-04C0-4B04-A4ED-B6B9146EE03C}" dt="2019-08-25T17:44:50.308" v="25315" actId="108"/>
          <ac:picMkLst>
            <pc:docMk/>
            <pc:sldMk cId="3112344150" sldId="2080"/>
            <ac:picMk id="8" creationId="{CB49F2BC-74C5-4E79-9A39-0AD01364BE2E}"/>
          </ac:picMkLst>
        </pc:picChg>
        <pc:picChg chg="add mod">
          <ac:chgData name="Tomáš Kubálek" userId="add23078-4725-48e5-87dd-9fe2514ee9a5" providerId="ADAL" clId="{5E9A0D36-04C0-4B04-A4ED-B6B9146EE03C}" dt="2019-08-25T17:44:50.741" v="25316" actId="108"/>
          <ac:picMkLst>
            <pc:docMk/>
            <pc:sldMk cId="3112344150" sldId="2080"/>
            <ac:picMk id="9" creationId="{112EEA9D-C5F9-4222-B78E-597AAC215FF9}"/>
          </ac:picMkLst>
        </pc:picChg>
        <pc:picChg chg="add mod">
          <ac:chgData name="Tomáš Kubálek" userId="add23078-4725-48e5-87dd-9fe2514ee9a5" providerId="ADAL" clId="{5E9A0D36-04C0-4B04-A4ED-B6B9146EE03C}" dt="2019-08-25T17:44:49.850" v="25314" actId="108"/>
          <ac:picMkLst>
            <pc:docMk/>
            <pc:sldMk cId="3112344150" sldId="2080"/>
            <ac:picMk id="10" creationId="{0630CE1A-74C6-498D-A6FA-90865110B9FD}"/>
          </ac:picMkLst>
        </pc:picChg>
        <pc:cxnChg chg="add mod">
          <ac:chgData name="Tomáš Kubálek" userId="add23078-4725-48e5-87dd-9fe2514ee9a5" providerId="ADAL" clId="{5E9A0D36-04C0-4B04-A4ED-B6B9146EE03C}" dt="2019-08-25T17:37:56.508" v="25249" actId="1037"/>
          <ac:cxnSpMkLst>
            <pc:docMk/>
            <pc:sldMk cId="3112344150" sldId="2080"/>
            <ac:cxnSpMk id="11" creationId="{D62A966D-82CF-446F-98FF-FE37367787DE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6:16:11.174" v="29139" actId="14100"/>
        <pc:sldMkLst>
          <pc:docMk/>
          <pc:sldMk cId="3883862139" sldId="2081"/>
        </pc:sldMkLst>
        <pc:spChg chg="mod">
          <ac:chgData name="Tomáš Kubálek" userId="add23078-4725-48e5-87dd-9fe2514ee9a5" providerId="ADAL" clId="{5E9A0D36-04C0-4B04-A4ED-B6B9146EE03C}" dt="2019-08-25T18:28:01.630" v="25494" actId="20577"/>
          <ac:spMkLst>
            <pc:docMk/>
            <pc:sldMk cId="3883862139" sldId="2081"/>
            <ac:spMk id="2" creationId="{64434F80-3E07-416A-8813-B1444934EE59}"/>
          </ac:spMkLst>
        </pc:spChg>
        <pc:spChg chg="del">
          <ac:chgData name="Tomáš Kubálek" userId="add23078-4725-48e5-87dd-9fe2514ee9a5" providerId="ADAL" clId="{5E9A0D36-04C0-4B04-A4ED-B6B9146EE03C}" dt="2019-08-25T17:33:08.453" v="25207"/>
          <ac:spMkLst>
            <pc:docMk/>
            <pc:sldMk cId="3883862139" sldId="2081"/>
            <ac:spMk id="3" creationId="{C43E2E20-CDA4-4B72-92E9-7CEA1DDEB481}"/>
          </ac:spMkLst>
        </pc:spChg>
        <pc:picChg chg="add mod">
          <ac:chgData name="Tomáš Kubálek" userId="add23078-4725-48e5-87dd-9fe2514ee9a5" providerId="ADAL" clId="{5E9A0D36-04C0-4B04-A4ED-B6B9146EE03C}" dt="2019-08-26T04:22:04.032" v="25642" actId="1038"/>
          <ac:picMkLst>
            <pc:docMk/>
            <pc:sldMk cId="3883862139" sldId="2081"/>
            <ac:picMk id="3" creationId="{636BB481-D243-424D-9709-9DBE336BD9AE}"/>
          </ac:picMkLst>
        </pc:picChg>
        <pc:picChg chg="add mod">
          <ac:chgData name="Tomáš Kubálek" userId="add23078-4725-48e5-87dd-9fe2514ee9a5" providerId="ADAL" clId="{5E9A0D36-04C0-4B04-A4ED-B6B9146EE03C}" dt="2019-08-25T17:34:47.268" v="25220" actId="1076"/>
          <ac:picMkLst>
            <pc:docMk/>
            <pc:sldMk cId="3883862139" sldId="2081"/>
            <ac:picMk id="7" creationId="{941F95B6-4BA7-4FF9-A77A-CA18E3F8596F}"/>
          </ac:picMkLst>
        </pc:picChg>
        <pc:picChg chg="add mod">
          <ac:chgData name="Tomáš Kubálek" userId="add23078-4725-48e5-87dd-9fe2514ee9a5" providerId="ADAL" clId="{5E9A0D36-04C0-4B04-A4ED-B6B9146EE03C}" dt="2019-08-26T06:15:43.420" v="29134" actId="1076"/>
          <ac:picMkLst>
            <pc:docMk/>
            <pc:sldMk cId="3883862139" sldId="2081"/>
            <ac:picMk id="8" creationId="{C9EEECB7-619B-4A83-9F76-15705E011B5B}"/>
          </ac:picMkLst>
        </pc:picChg>
        <pc:picChg chg="add mod">
          <ac:chgData name="Tomáš Kubálek" userId="add23078-4725-48e5-87dd-9fe2514ee9a5" providerId="ADAL" clId="{5E9A0D36-04C0-4B04-A4ED-B6B9146EE03C}" dt="2019-08-26T04:29:07.627" v="25716" actId="1035"/>
          <ac:picMkLst>
            <pc:docMk/>
            <pc:sldMk cId="3883862139" sldId="2081"/>
            <ac:picMk id="16" creationId="{08B2B66A-DB65-4FB2-8627-DF49FAD2688C}"/>
          </ac:picMkLst>
        </pc:picChg>
        <pc:picChg chg="add mod">
          <ac:chgData name="Tomáš Kubálek" userId="add23078-4725-48e5-87dd-9fe2514ee9a5" providerId="ADAL" clId="{5E9A0D36-04C0-4B04-A4ED-B6B9146EE03C}" dt="2019-08-26T06:14:31.688" v="29123" actId="1076"/>
          <ac:picMkLst>
            <pc:docMk/>
            <pc:sldMk cId="3883862139" sldId="2081"/>
            <ac:picMk id="17" creationId="{3B11E169-3801-4402-AD63-255BBFFBC0AC}"/>
          </ac:picMkLst>
        </pc:picChg>
        <pc:picChg chg="add mod">
          <ac:chgData name="Tomáš Kubálek" userId="add23078-4725-48e5-87dd-9fe2514ee9a5" providerId="ADAL" clId="{5E9A0D36-04C0-4B04-A4ED-B6B9146EE03C}" dt="2019-08-26T06:15:21.409" v="29132" actId="108"/>
          <ac:picMkLst>
            <pc:docMk/>
            <pc:sldMk cId="3883862139" sldId="2081"/>
            <ac:picMk id="20" creationId="{7ED5A774-B46D-4BA9-A8EA-C2C4E994F319}"/>
          </ac:picMkLst>
        </pc:picChg>
        <pc:cxnChg chg="add mod">
          <ac:chgData name="Tomáš Kubálek" userId="add23078-4725-48e5-87dd-9fe2514ee9a5" providerId="ADAL" clId="{5E9A0D36-04C0-4B04-A4ED-B6B9146EE03C}" dt="2019-08-26T06:15:51.919" v="29136" actId="14100"/>
          <ac:cxnSpMkLst>
            <pc:docMk/>
            <pc:sldMk cId="3883862139" sldId="2081"/>
            <ac:cxnSpMk id="9" creationId="{4FEF00BD-AAE2-4267-9537-E54A8C3E2E59}"/>
          </ac:cxnSpMkLst>
        </pc:cxnChg>
        <pc:cxnChg chg="add mod">
          <ac:chgData name="Tomáš Kubálek" userId="add23078-4725-48e5-87dd-9fe2514ee9a5" providerId="ADAL" clId="{5E9A0D36-04C0-4B04-A4ED-B6B9146EE03C}" dt="2019-08-26T06:16:11.174" v="29139" actId="14100"/>
          <ac:cxnSpMkLst>
            <pc:docMk/>
            <pc:sldMk cId="3883862139" sldId="2081"/>
            <ac:cxnSpMk id="10" creationId="{CBA4C197-6ADA-4693-AD9A-DA60A4B9CA82}"/>
          </ac:cxnSpMkLst>
        </pc:cxnChg>
        <pc:cxnChg chg="add mod">
          <ac:chgData name="Tomáš Kubálek" userId="add23078-4725-48e5-87dd-9fe2514ee9a5" providerId="ADAL" clId="{5E9A0D36-04C0-4B04-A4ED-B6B9146EE03C}" dt="2019-08-26T06:14:35.623" v="29124" actId="14100"/>
          <ac:cxnSpMkLst>
            <pc:docMk/>
            <pc:sldMk cId="3883862139" sldId="2081"/>
            <ac:cxnSpMk id="18" creationId="{EF871E57-893A-4522-91D1-54242CA2E45D}"/>
          </ac:cxnSpMkLst>
        </pc:cxnChg>
        <pc:cxnChg chg="add mod">
          <ac:chgData name="Tomáš Kubálek" userId="add23078-4725-48e5-87dd-9fe2514ee9a5" providerId="ADAL" clId="{5E9A0D36-04C0-4B04-A4ED-B6B9146EE03C}" dt="2019-08-26T06:16:01.367" v="29137"/>
          <ac:cxnSpMkLst>
            <pc:docMk/>
            <pc:sldMk cId="3883862139" sldId="2081"/>
            <ac:cxnSpMk id="25" creationId="{2115F8E1-16C2-4B95-8058-8D459637ADF8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27:43.480" v="25700" actId="1036"/>
        <pc:sldMkLst>
          <pc:docMk/>
          <pc:sldMk cId="1493694824" sldId="2082"/>
        </pc:sldMkLst>
        <pc:spChg chg="mod">
          <ac:chgData name="Tomáš Kubálek" userId="add23078-4725-48e5-87dd-9fe2514ee9a5" providerId="ADAL" clId="{5E9A0D36-04C0-4B04-A4ED-B6B9146EE03C}" dt="2019-08-25T17:32:11.976" v="25182" actId="20577"/>
          <ac:spMkLst>
            <pc:docMk/>
            <pc:sldMk cId="1493694824" sldId="2082"/>
            <ac:spMk id="2" creationId="{2CB6C143-B70B-43F0-92B7-0CA038BE7C2C}"/>
          </ac:spMkLst>
        </pc:spChg>
        <pc:spChg chg="del">
          <ac:chgData name="Tomáš Kubálek" userId="add23078-4725-48e5-87dd-9fe2514ee9a5" providerId="ADAL" clId="{5E9A0D36-04C0-4B04-A4ED-B6B9146EE03C}" dt="2019-08-25T18:25:55.187" v="25462"/>
          <ac:spMkLst>
            <pc:docMk/>
            <pc:sldMk cId="1493694824" sldId="2082"/>
            <ac:spMk id="3" creationId="{D28B481C-1D78-438C-909C-726334FC7BB2}"/>
          </ac:spMkLst>
        </pc:spChg>
        <pc:spChg chg="add del mod">
          <ac:chgData name="Tomáš Kubálek" userId="add23078-4725-48e5-87dd-9fe2514ee9a5" providerId="ADAL" clId="{5E9A0D36-04C0-4B04-A4ED-B6B9146EE03C}" dt="2019-08-25T18:25:57.817" v="25463"/>
          <ac:spMkLst>
            <pc:docMk/>
            <pc:sldMk cId="1493694824" sldId="2082"/>
            <ac:spMk id="7" creationId="{2FFA6C06-6E9C-465D-9344-4EFBB89CCE47}"/>
          </ac:spMkLst>
        </pc:spChg>
        <pc:picChg chg="add mod">
          <ac:chgData name="Tomáš Kubálek" userId="add23078-4725-48e5-87dd-9fe2514ee9a5" providerId="ADAL" clId="{5E9A0D36-04C0-4B04-A4ED-B6B9146EE03C}" dt="2019-08-26T04:05:06.609" v="25538" actId="1076"/>
          <ac:picMkLst>
            <pc:docMk/>
            <pc:sldMk cId="1493694824" sldId="2082"/>
            <ac:picMk id="3" creationId="{7BFA64EE-9665-4256-8284-308F39883070}"/>
          </ac:picMkLst>
        </pc:picChg>
        <pc:picChg chg="add mod">
          <ac:chgData name="Tomáš Kubálek" userId="add23078-4725-48e5-87dd-9fe2514ee9a5" providerId="ADAL" clId="{5E9A0D36-04C0-4B04-A4ED-B6B9146EE03C}" dt="2019-08-26T04:06:13.959" v="25603" actId="1037"/>
          <ac:picMkLst>
            <pc:docMk/>
            <pc:sldMk cId="1493694824" sldId="2082"/>
            <ac:picMk id="7" creationId="{A437E0A6-D1B8-46D6-BA00-1CFEEA38CBB0}"/>
          </ac:picMkLst>
        </pc:picChg>
        <pc:picChg chg="add del mod">
          <ac:chgData name="Tomáš Kubálek" userId="add23078-4725-48e5-87dd-9fe2514ee9a5" providerId="ADAL" clId="{5E9A0D36-04C0-4B04-A4ED-B6B9146EE03C}" dt="2019-08-26T04:05:03.501" v="25537" actId="478"/>
          <ac:picMkLst>
            <pc:docMk/>
            <pc:sldMk cId="1493694824" sldId="2082"/>
            <ac:picMk id="8" creationId="{531D54F9-8313-4556-AE7D-623C81C7338D}"/>
          </ac:picMkLst>
        </pc:picChg>
        <pc:picChg chg="add del mod">
          <ac:chgData name="Tomáš Kubálek" userId="add23078-4725-48e5-87dd-9fe2514ee9a5" providerId="ADAL" clId="{5E9A0D36-04C0-4B04-A4ED-B6B9146EE03C}" dt="2019-08-26T04:18:34.024" v="25618" actId="478"/>
          <ac:picMkLst>
            <pc:docMk/>
            <pc:sldMk cId="1493694824" sldId="2082"/>
            <ac:picMk id="9" creationId="{2731DFFD-9DED-4986-9ABB-CBE014937821}"/>
          </ac:picMkLst>
        </pc:picChg>
        <pc:picChg chg="add del mod">
          <ac:chgData name="Tomáš Kubálek" userId="add23078-4725-48e5-87dd-9fe2514ee9a5" providerId="ADAL" clId="{5E9A0D36-04C0-4B04-A4ED-B6B9146EE03C}" dt="2019-08-26T04:05:49.857" v="25539" actId="478"/>
          <ac:picMkLst>
            <pc:docMk/>
            <pc:sldMk cId="1493694824" sldId="2082"/>
            <ac:picMk id="10" creationId="{222621AC-2090-461B-9DC4-EADCD0D6F344}"/>
          </ac:picMkLst>
        </pc:picChg>
        <pc:picChg chg="add del mod">
          <ac:chgData name="Tomáš Kubálek" userId="add23078-4725-48e5-87dd-9fe2514ee9a5" providerId="ADAL" clId="{5E9A0D36-04C0-4B04-A4ED-B6B9146EE03C}" dt="2019-08-26T04:18:27.135" v="25614" actId="478"/>
          <ac:picMkLst>
            <pc:docMk/>
            <pc:sldMk cId="1493694824" sldId="2082"/>
            <ac:picMk id="11" creationId="{EBB81AEF-8404-4789-9DA6-E7FEF04F9BCF}"/>
          </ac:picMkLst>
        </pc:picChg>
        <pc:picChg chg="add del">
          <ac:chgData name="Tomáš Kubálek" userId="add23078-4725-48e5-87dd-9fe2514ee9a5" providerId="ADAL" clId="{5E9A0D36-04C0-4B04-A4ED-B6B9146EE03C}" dt="2019-08-26T04:17:17.288" v="25610" actId="478"/>
          <ac:picMkLst>
            <pc:docMk/>
            <pc:sldMk cId="1493694824" sldId="2082"/>
            <ac:picMk id="12" creationId="{1E5F6CC2-6C45-4EBA-B977-352581BA875F}"/>
          </ac:picMkLst>
        </pc:picChg>
        <pc:picChg chg="add mod ord">
          <ac:chgData name="Tomáš Kubálek" userId="add23078-4725-48e5-87dd-9fe2514ee9a5" providerId="ADAL" clId="{5E9A0D36-04C0-4B04-A4ED-B6B9146EE03C}" dt="2019-08-26T04:19:32.096" v="25633" actId="14100"/>
          <ac:picMkLst>
            <pc:docMk/>
            <pc:sldMk cId="1493694824" sldId="2082"/>
            <ac:picMk id="13" creationId="{6F2E06BE-5D85-45E1-8C3D-56AAB6ABDC40}"/>
          </ac:picMkLst>
        </pc:picChg>
        <pc:picChg chg="add mod">
          <ac:chgData name="Tomáš Kubálek" userId="add23078-4725-48e5-87dd-9fe2514ee9a5" providerId="ADAL" clId="{5E9A0D36-04C0-4B04-A4ED-B6B9146EE03C}" dt="2019-08-26T04:19:08.277" v="25629" actId="1076"/>
          <ac:picMkLst>
            <pc:docMk/>
            <pc:sldMk cId="1493694824" sldId="2082"/>
            <ac:picMk id="14" creationId="{4D74878A-F577-4E34-AB69-803CF04C71DA}"/>
          </ac:picMkLst>
        </pc:picChg>
        <pc:picChg chg="add mod">
          <ac:chgData name="Tomáš Kubálek" userId="add23078-4725-48e5-87dd-9fe2514ee9a5" providerId="ADAL" clId="{5E9A0D36-04C0-4B04-A4ED-B6B9146EE03C}" dt="2019-08-26T04:27:43.480" v="25700" actId="1036"/>
          <ac:picMkLst>
            <pc:docMk/>
            <pc:sldMk cId="1493694824" sldId="2082"/>
            <ac:picMk id="18" creationId="{A4A38015-2DBB-46FF-B3C6-47E460A406F1}"/>
          </ac:picMkLst>
        </pc:picChg>
        <pc:cxnChg chg="add mod">
          <ac:chgData name="Tomáš Kubálek" userId="add23078-4725-48e5-87dd-9fe2514ee9a5" providerId="ADAL" clId="{5E9A0D36-04C0-4B04-A4ED-B6B9146EE03C}" dt="2019-08-26T04:23:45.496" v="25664" actId="1076"/>
          <ac:cxnSpMkLst>
            <pc:docMk/>
            <pc:sldMk cId="1493694824" sldId="2082"/>
            <ac:cxnSpMk id="15" creationId="{E2709703-8034-47CE-ACCD-38535E37B1D2}"/>
          </ac:cxnSpMkLst>
        </pc:cxnChg>
        <pc:cxnChg chg="add mod">
          <ac:chgData name="Tomáš Kubálek" userId="add23078-4725-48e5-87dd-9fe2514ee9a5" providerId="ADAL" clId="{5E9A0D36-04C0-4B04-A4ED-B6B9146EE03C}" dt="2019-08-26T04:23:55.392" v="25667" actId="14100"/>
          <ac:cxnSpMkLst>
            <pc:docMk/>
            <pc:sldMk cId="1493694824" sldId="2082"/>
            <ac:cxnSpMk id="16" creationId="{428095DF-D6BC-4242-B41A-12A98C4A6994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26:54.424" v="25695" actId="1076"/>
        <pc:sldMkLst>
          <pc:docMk/>
          <pc:sldMk cId="1551831658" sldId="2083"/>
        </pc:sldMkLst>
        <pc:spChg chg="mod">
          <ac:chgData name="Tomáš Kubálek" userId="add23078-4725-48e5-87dd-9fe2514ee9a5" providerId="ADAL" clId="{5E9A0D36-04C0-4B04-A4ED-B6B9146EE03C}" dt="2019-08-25T17:32:21.149" v="25206" actId="20577"/>
          <ac:spMkLst>
            <pc:docMk/>
            <pc:sldMk cId="1551831658" sldId="2083"/>
            <ac:spMk id="2" creationId="{1949F058-A06E-4ED8-9D91-F1ADEF8182A4}"/>
          </ac:spMkLst>
        </pc:spChg>
        <pc:spChg chg="del">
          <ac:chgData name="Tomáš Kubálek" userId="add23078-4725-48e5-87dd-9fe2514ee9a5" providerId="ADAL" clId="{5E9A0D36-04C0-4B04-A4ED-B6B9146EE03C}" dt="2019-08-25T17:39:05.653" v="25255"/>
          <ac:spMkLst>
            <pc:docMk/>
            <pc:sldMk cId="1551831658" sldId="2083"/>
            <ac:spMk id="3" creationId="{20EE09E8-F578-46C5-BFA3-41E916ED1A14}"/>
          </ac:spMkLst>
        </pc:spChg>
        <pc:picChg chg="add mod">
          <ac:chgData name="Tomáš Kubálek" userId="add23078-4725-48e5-87dd-9fe2514ee9a5" providerId="ADAL" clId="{5E9A0D36-04C0-4B04-A4ED-B6B9146EE03C}" dt="2019-08-26T04:26:54.424" v="25695" actId="1076"/>
          <ac:picMkLst>
            <pc:docMk/>
            <pc:sldMk cId="1551831658" sldId="2083"/>
            <ac:picMk id="3" creationId="{82099633-8488-4EE5-926A-AEE369EB271C}"/>
          </ac:picMkLst>
        </pc:picChg>
        <pc:picChg chg="add del">
          <ac:chgData name="Tomáš Kubálek" userId="add23078-4725-48e5-87dd-9fe2514ee9a5" providerId="ADAL" clId="{5E9A0D36-04C0-4B04-A4ED-B6B9146EE03C}" dt="2019-08-25T17:38:45.147" v="25251" actId="478"/>
          <ac:picMkLst>
            <pc:docMk/>
            <pc:sldMk cId="1551831658" sldId="2083"/>
            <ac:picMk id="7" creationId="{33F344DB-769E-4B9D-A7F0-4FB56073DDCA}"/>
          </ac:picMkLst>
        </pc:picChg>
        <pc:picChg chg="add mod">
          <ac:chgData name="Tomáš Kubálek" userId="add23078-4725-48e5-87dd-9fe2514ee9a5" providerId="ADAL" clId="{5E9A0D36-04C0-4B04-A4ED-B6B9146EE03C}" dt="2019-08-25T17:42:06.628" v="25284" actId="1076"/>
          <ac:picMkLst>
            <pc:docMk/>
            <pc:sldMk cId="1551831658" sldId="2083"/>
            <ac:picMk id="8" creationId="{ADB7D51D-793A-4AE1-941A-C65044044DB8}"/>
          </ac:picMkLst>
        </pc:picChg>
        <pc:picChg chg="add mod">
          <ac:chgData name="Tomáš Kubálek" userId="add23078-4725-48e5-87dd-9fe2514ee9a5" providerId="ADAL" clId="{5E9A0D36-04C0-4B04-A4ED-B6B9146EE03C}" dt="2019-08-25T17:40:30.831" v="25269" actId="108"/>
          <ac:picMkLst>
            <pc:docMk/>
            <pc:sldMk cId="1551831658" sldId="2083"/>
            <ac:picMk id="9" creationId="{68CE0CC0-174B-429A-97DC-321A3A2A67E5}"/>
          </ac:picMkLst>
        </pc:picChg>
        <pc:picChg chg="add mod modCrop">
          <ac:chgData name="Tomáš Kubálek" userId="add23078-4725-48e5-87dd-9fe2514ee9a5" providerId="ADAL" clId="{5E9A0D36-04C0-4B04-A4ED-B6B9146EE03C}" dt="2019-08-25T17:40:27.757" v="25268" actId="108"/>
          <ac:picMkLst>
            <pc:docMk/>
            <pc:sldMk cId="1551831658" sldId="2083"/>
            <ac:picMk id="10" creationId="{C326402A-5AC0-4325-8FCD-C96AFD48B516}"/>
          </ac:picMkLst>
        </pc:picChg>
        <pc:picChg chg="add mod">
          <ac:chgData name="Tomáš Kubálek" userId="add23078-4725-48e5-87dd-9fe2514ee9a5" providerId="ADAL" clId="{5E9A0D36-04C0-4B04-A4ED-B6B9146EE03C}" dt="2019-08-25T17:42:34.838" v="25290" actId="108"/>
          <ac:picMkLst>
            <pc:docMk/>
            <pc:sldMk cId="1551831658" sldId="2083"/>
            <ac:picMk id="14" creationId="{D179E76B-5BC4-4E1B-88A3-1877258328A5}"/>
          </ac:picMkLst>
        </pc:picChg>
        <pc:picChg chg="add mod">
          <ac:chgData name="Tomáš Kubálek" userId="add23078-4725-48e5-87dd-9fe2514ee9a5" providerId="ADAL" clId="{5E9A0D36-04C0-4B04-A4ED-B6B9146EE03C}" dt="2019-08-25T17:42:35.374" v="25291" actId="108"/>
          <ac:picMkLst>
            <pc:docMk/>
            <pc:sldMk cId="1551831658" sldId="2083"/>
            <ac:picMk id="15" creationId="{9A01DA4A-3F43-4F3A-A85C-FD5B6398EEF1}"/>
          </ac:picMkLst>
        </pc:picChg>
        <pc:cxnChg chg="add mod">
          <ac:chgData name="Tomáš Kubálek" userId="add23078-4725-48e5-87dd-9fe2514ee9a5" providerId="ADAL" clId="{5E9A0D36-04C0-4B04-A4ED-B6B9146EE03C}" dt="2019-08-25T17:40:56.804" v="25276" actId="1038"/>
          <ac:cxnSpMkLst>
            <pc:docMk/>
            <pc:sldMk cId="1551831658" sldId="2083"/>
            <ac:cxnSpMk id="11" creationId="{72F02969-FC0C-4670-ACE4-3040CDBBC2D9}"/>
          </ac:cxnSpMkLst>
        </pc:cxnChg>
        <pc:cxnChg chg="add mod">
          <ac:chgData name="Tomáš Kubálek" userId="add23078-4725-48e5-87dd-9fe2514ee9a5" providerId="ADAL" clId="{5E9A0D36-04C0-4B04-A4ED-B6B9146EE03C}" dt="2019-08-25T17:42:59.341" v="25301" actId="14100"/>
          <ac:cxnSpMkLst>
            <pc:docMk/>
            <pc:sldMk cId="1551831658" sldId="2083"/>
            <ac:cxnSpMk id="16" creationId="{93E75989-D0A8-4F7E-A208-7B06B6898997}"/>
          </ac:cxnSpMkLst>
        </pc:cxnChg>
        <pc:cxnChg chg="add mod">
          <ac:chgData name="Tomáš Kubálek" userId="add23078-4725-48e5-87dd-9fe2514ee9a5" providerId="ADAL" clId="{5E9A0D36-04C0-4B04-A4ED-B6B9146EE03C}" dt="2019-08-25T17:43:11.101" v="25304" actId="14100"/>
          <ac:cxnSpMkLst>
            <pc:docMk/>
            <pc:sldMk cId="1551831658" sldId="2083"/>
            <ac:cxnSpMk id="19" creationId="{FA7A8058-4E92-4F23-A857-B3E47336EBD4}"/>
          </ac:cxnSpMkLst>
        </pc:cxnChg>
      </pc:sldChg>
      <pc:sldChg chg="addSp delSp modSp add ord">
        <pc:chgData name="Tomáš Kubálek" userId="add23078-4725-48e5-87dd-9fe2514ee9a5" providerId="ADAL" clId="{5E9A0D36-04C0-4B04-A4ED-B6B9146EE03C}" dt="2019-08-26T04:28:29.312" v="25705" actId="1036"/>
        <pc:sldMkLst>
          <pc:docMk/>
          <pc:sldMk cId="325182812" sldId="2084"/>
        </pc:sldMkLst>
        <pc:spChg chg="mod">
          <ac:chgData name="Tomáš Kubálek" userId="add23078-4725-48e5-87dd-9fe2514ee9a5" providerId="ADAL" clId="{5E9A0D36-04C0-4B04-A4ED-B6B9146EE03C}" dt="2019-08-25T18:27:58.060" v="25492" actId="20577"/>
          <ac:spMkLst>
            <pc:docMk/>
            <pc:sldMk cId="325182812" sldId="2084"/>
            <ac:spMk id="2" creationId="{9E424FA4-E64C-4596-AED5-A0FD29FA1951}"/>
          </ac:spMkLst>
        </pc:spChg>
        <pc:spChg chg="del">
          <ac:chgData name="Tomáš Kubálek" userId="add23078-4725-48e5-87dd-9fe2514ee9a5" providerId="ADAL" clId="{5E9A0D36-04C0-4B04-A4ED-B6B9146EE03C}" dt="2019-08-25T17:54:25.482" v="25409"/>
          <ac:spMkLst>
            <pc:docMk/>
            <pc:sldMk cId="325182812" sldId="2084"/>
            <ac:spMk id="3" creationId="{CABBCA4A-A2D5-4925-8650-363AC00B36B5}"/>
          </ac:spMkLst>
        </pc:spChg>
        <pc:picChg chg="add del">
          <ac:chgData name="Tomáš Kubálek" userId="add23078-4725-48e5-87dd-9fe2514ee9a5" providerId="ADAL" clId="{5E9A0D36-04C0-4B04-A4ED-B6B9146EE03C}" dt="2019-08-26T04:22:53.600" v="25654" actId="478"/>
          <ac:picMkLst>
            <pc:docMk/>
            <pc:sldMk cId="325182812" sldId="2084"/>
            <ac:picMk id="3" creationId="{0300ADDA-8918-4282-8FC8-B76E43026B44}"/>
          </ac:picMkLst>
        </pc:picChg>
        <pc:picChg chg="add mod">
          <ac:chgData name="Tomáš Kubálek" userId="add23078-4725-48e5-87dd-9fe2514ee9a5" providerId="ADAL" clId="{5E9A0D36-04C0-4B04-A4ED-B6B9146EE03C}" dt="2019-08-25T17:55:12.101" v="25421" actId="108"/>
          <ac:picMkLst>
            <pc:docMk/>
            <pc:sldMk cId="325182812" sldId="2084"/>
            <ac:picMk id="7" creationId="{5EEE1FE7-9E36-4996-A76B-2DC2C5E59653}"/>
          </ac:picMkLst>
        </pc:picChg>
        <pc:picChg chg="add mod">
          <ac:chgData name="Tomáš Kubálek" userId="add23078-4725-48e5-87dd-9fe2514ee9a5" providerId="ADAL" clId="{5E9A0D36-04C0-4B04-A4ED-B6B9146EE03C}" dt="2019-08-25T17:55:12.558" v="25422" actId="108"/>
          <ac:picMkLst>
            <pc:docMk/>
            <pc:sldMk cId="325182812" sldId="2084"/>
            <ac:picMk id="8" creationId="{AEB44BDE-A522-4D7F-AF07-8C53A8FEE107}"/>
          </ac:picMkLst>
        </pc:picChg>
        <pc:picChg chg="add mod">
          <ac:chgData name="Tomáš Kubálek" userId="add23078-4725-48e5-87dd-9fe2514ee9a5" providerId="ADAL" clId="{5E9A0D36-04C0-4B04-A4ED-B6B9146EE03C}" dt="2019-08-25T17:55:36.254" v="25427" actId="108"/>
          <ac:picMkLst>
            <pc:docMk/>
            <pc:sldMk cId="325182812" sldId="2084"/>
            <ac:picMk id="9" creationId="{FD796248-D112-4981-9CBF-864D1AF1BFF4}"/>
          </ac:picMkLst>
        </pc:picChg>
        <pc:picChg chg="add mod">
          <ac:chgData name="Tomáš Kubálek" userId="add23078-4725-48e5-87dd-9fe2514ee9a5" providerId="ADAL" clId="{5E9A0D36-04C0-4B04-A4ED-B6B9146EE03C}" dt="2019-08-26T04:28:29.312" v="25705" actId="1036"/>
          <ac:picMkLst>
            <pc:docMk/>
            <pc:sldMk cId="325182812" sldId="2084"/>
            <ac:picMk id="17" creationId="{2E2F5606-8FAC-4AB0-8206-96526EA3E53F}"/>
          </ac:picMkLst>
        </pc:picChg>
        <pc:cxnChg chg="add mod">
          <ac:chgData name="Tomáš Kubálek" userId="add23078-4725-48e5-87dd-9fe2514ee9a5" providerId="ADAL" clId="{5E9A0D36-04C0-4B04-A4ED-B6B9146EE03C}" dt="2019-08-26T04:23:18.824" v="25659" actId="14100"/>
          <ac:cxnSpMkLst>
            <pc:docMk/>
            <pc:sldMk cId="325182812" sldId="2084"/>
            <ac:cxnSpMk id="10" creationId="{30AA776F-AEAC-45C3-B474-8D74949FEBAE}"/>
          </ac:cxnSpMkLst>
        </pc:cxnChg>
        <pc:cxnChg chg="add mod">
          <ac:chgData name="Tomáš Kubálek" userId="add23078-4725-48e5-87dd-9fe2514ee9a5" providerId="ADAL" clId="{5E9A0D36-04C0-4B04-A4ED-B6B9146EE03C}" dt="2019-08-26T04:23:29.056" v="25662" actId="14100"/>
          <ac:cxnSpMkLst>
            <pc:docMk/>
            <pc:sldMk cId="325182812" sldId="2084"/>
            <ac:cxnSpMk id="15" creationId="{82B1330B-6629-414C-8A28-D635F51F89D0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5:09:08.312" v="26264" actId="27636"/>
        <pc:sldMkLst>
          <pc:docMk/>
          <pc:sldMk cId="4089442617" sldId="2085"/>
        </pc:sldMkLst>
        <pc:spChg chg="mod">
          <ac:chgData name="Tomáš Kubálek" userId="add23078-4725-48e5-87dd-9fe2514ee9a5" providerId="ADAL" clId="{5E9A0D36-04C0-4B04-A4ED-B6B9146EE03C}" dt="2019-08-26T05:08:20.801" v="26256" actId="20577"/>
          <ac:spMkLst>
            <pc:docMk/>
            <pc:sldMk cId="4089442617" sldId="2085"/>
            <ac:spMk id="2" creationId="{720F3436-94AE-448D-A6BB-0D9334539711}"/>
          </ac:spMkLst>
        </pc:spChg>
        <pc:spChg chg="del">
          <ac:chgData name="Tomáš Kubálek" userId="add23078-4725-48e5-87dd-9fe2514ee9a5" providerId="ADAL" clId="{5E9A0D36-04C0-4B04-A4ED-B6B9146EE03C}" dt="2019-08-26T05:08:29.019" v="26257"/>
          <ac:spMkLst>
            <pc:docMk/>
            <pc:sldMk cId="4089442617" sldId="2085"/>
            <ac:spMk id="3" creationId="{8298E1DB-465B-481B-8280-A1BE9F2181A0}"/>
          </ac:spMkLst>
        </pc:spChg>
        <pc:spChg chg="add del mod">
          <ac:chgData name="Tomáš Kubálek" userId="add23078-4725-48e5-87dd-9fe2514ee9a5" providerId="ADAL" clId="{5E9A0D36-04C0-4B04-A4ED-B6B9146EE03C}" dt="2019-08-26T05:08:38.747" v="26258"/>
          <ac:spMkLst>
            <pc:docMk/>
            <pc:sldMk cId="4089442617" sldId="2085"/>
            <ac:spMk id="7" creationId="{F59DE9E3-6DAC-4551-B0CD-E36475A30D9C}"/>
          </ac:spMkLst>
        </pc:spChg>
        <pc:spChg chg="add del mod">
          <ac:chgData name="Tomáš Kubálek" userId="add23078-4725-48e5-87dd-9fe2514ee9a5" providerId="ADAL" clId="{5E9A0D36-04C0-4B04-A4ED-B6B9146EE03C}" dt="2019-08-26T05:08:38.747" v="26258"/>
          <ac:spMkLst>
            <pc:docMk/>
            <pc:sldMk cId="4089442617" sldId="2085"/>
            <ac:spMk id="8" creationId="{80E6B258-18FA-4EDC-BC43-EE623BD286B8}"/>
          </ac:spMkLst>
        </pc:spChg>
        <pc:spChg chg="add mod">
          <ac:chgData name="Tomáš Kubálek" userId="add23078-4725-48e5-87dd-9fe2514ee9a5" providerId="ADAL" clId="{5E9A0D36-04C0-4B04-A4ED-B6B9146EE03C}" dt="2019-08-26T05:08:41.201" v="26259" actId="20577"/>
          <ac:spMkLst>
            <pc:docMk/>
            <pc:sldMk cId="4089442617" sldId="2085"/>
            <ac:spMk id="9" creationId="{1BA180B4-8AFB-444B-B0B8-F31C5848FA0C}"/>
          </ac:spMkLst>
        </pc:spChg>
        <pc:spChg chg="add mod">
          <ac:chgData name="Tomáš Kubálek" userId="add23078-4725-48e5-87dd-9fe2514ee9a5" providerId="ADAL" clId="{5E9A0D36-04C0-4B04-A4ED-B6B9146EE03C}" dt="2019-08-26T05:08:56.340" v="26262" actId="27636"/>
          <ac:spMkLst>
            <pc:docMk/>
            <pc:sldMk cId="4089442617" sldId="2085"/>
            <ac:spMk id="10" creationId="{C60DD6A9-5092-4DD0-A55F-D15DF14A8A0E}"/>
          </ac:spMkLst>
        </pc:spChg>
        <pc:spChg chg="add mod">
          <ac:chgData name="Tomáš Kubálek" userId="add23078-4725-48e5-87dd-9fe2514ee9a5" providerId="ADAL" clId="{5E9A0D36-04C0-4B04-A4ED-B6B9146EE03C}" dt="2019-08-26T05:08:44.832" v="26260" actId="20577"/>
          <ac:spMkLst>
            <pc:docMk/>
            <pc:sldMk cId="4089442617" sldId="2085"/>
            <ac:spMk id="11" creationId="{5FC69CBF-0599-4F07-88D2-1E9C1CC3049D}"/>
          </ac:spMkLst>
        </pc:spChg>
        <pc:spChg chg="add mod">
          <ac:chgData name="Tomáš Kubálek" userId="add23078-4725-48e5-87dd-9fe2514ee9a5" providerId="ADAL" clId="{5E9A0D36-04C0-4B04-A4ED-B6B9146EE03C}" dt="2019-08-26T05:09:08.312" v="26264" actId="27636"/>
          <ac:spMkLst>
            <pc:docMk/>
            <pc:sldMk cId="4089442617" sldId="2085"/>
            <ac:spMk id="12" creationId="{64C6E44C-140B-450B-BF73-D0226E9C3F03}"/>
          </ac:spMkLst>
        </pc:spChg>
      </pc:sldChg>
      <pc:sldChg chg="modSp add">
        <pc:chgData name="Tomáš Kubálek" userId="add23078-4725-48e5-87dd-9fe2514ee9a5" providerId="ADAL" clId="{5E9A0D36-04C0-4B04-A4ED-B6B9146EE03C}" dt="2019-08-26T05:13:37.162" v="26753" actId="20577"/>
        <pc:sldMkLst>
          <pc:docMk/>
          <pc:sldMk cId="2115101564" sldId="2086"/>
        </pc:sldMkLst>
        <pc:spChg chg="mod">
          <ac:chgData name="Tomáš Kubálek" userId="add23078-4725-48e5-87dd-9fe2514ee9a5" providerId="ADAL" clId="{5E9A0D36-04C0-4B04-A4ED-B6B9146EE03C}" dt="2019-08-26T05:10:06.291" v="26279" actId="20577"/>
          <ac:spMkLst>
            <pc:docMk/>
            <pc:sldMk cId="2115101564" sldId="2086"/>
            <ac:spMk id="2" creationId="{45D98F4A-B608-4E91-A2D4-4FEE2FC85D0E}"/>
          </ac:spMkLst>
        </pc:spChg>
        <pc:spChg chg="mod">
          <ac:chgData name="Tomáš Kubálek" userId="add23078-4725-48e5-87dd-9fe2514ee9a5" providerId="ADAL" clId="{5E9A0D36-04C0-4B04-A4ED-B6B9146EE03C}" dt="2019-08-26T05:13:37.162" v="26753" actId="20577"/>
          <ac:spMkLst>
            <pc:docMk/>
            <pc:sldMk cId="2115101564" sldId="2086"/>
            <ac:spMk id="3" creationId="{DF609970-9386-42F5-8C13-775A5CAB71A6}"/>
          </ac:spMkLst>
        </pc:spChg>
      </pc:sldChg>
      <pc:sldChg chg="addSp modSp add">
        <pc:chgData name="Tomáš Kubálek" userId="add23078-4725-48e5-87dd-9fe2514ee9a5" providerId="ADAL" clId="{5E9A0D36-04C0-4B04-A4ED-B6B9146EE03C}" dt="2019-08-26T05:20:03.936" v="27097" actId="108"/>
        <pc:sldMkLst>
          <pc:docMk/>
          <pc:sldMk cId="4264802890" sldId="2087"/>
        </pc:sldMkLst>
        <pc:spChg chg="mod">
          <ac:chgData name="Tomáš Kubálek" userId="add23078-4725-48e5-87dd-9fe2514ee9a5" providerId="ADAL" clId="{5E9A0D36-04C0-4B04-A4ED-B6B9146EE03C}" dt="2019-08-26T05:16:44.424" v="26918" actId="20577"/>
          <ac:spMkLst>
            <pc:docMk/>
            <pc:sldMk cId="4264802890" sldId="2087"/>
            <ac:spMk id="2" creationId="{937EAF70-5E35-4974-9644-15147221EBEC}"/>
          </ac:spMkLst>
        </pc:spChg>
        <pc:spChg chg="mod">
          <ac:chgData name="Tomáš Kubálek" userId="add23078-4725-48e5-87dd-9fe2514ee9a5" providerId="ADAL" clId="{5E9A0D36-04C0-4B04-A4ED-B6B9146EE03C}" dt="2019-08-26T05:18:06.912" v="27080" actId="27636"/>
          <ac:spMkLst>
            <pc:docMk/>
            <pc:sldMk cId="4264802890" sldId="2087"/>
            <ac:spMk id="3" creationId="{16E154D8-EB2E-4AC1-908E-2E0E16AE647D}"/>
          </ac:spMkLst>
        </pc:spChg>
        <pc:picChg chg="add mod">
          <ac:chgData name="Tomáš Kubálek" userId="add23078-4725-48e5-87dd-9fe2514ee9a5" providerId="ADAL" clId="{5E9A0D36-04C0-4B04-A4ED-B6B9146EE03C}" dt="2019-08-26T05:20:02.393" v="27095" actId="108"/>
          <ac:picMkLst>
            <pc:docMk/>
            <pc:sldMk cId="4264802890" sldId="2087"/>
            <ac:picMk id="7" creationId="{BFE5C4E8-51DD-46F1-ADDD-B059B04E2358}"/>
          </ac:picMkLst>
        </pc:picChg>
        <pc:picChg chg="add mod">
          <ac:chgData name="Tomáš Kubálek" userId="add23078-4725-48e5-87dd-9fe2514ee9a5" providerId="ADAL" clId="{5E9A0D36-04C0-4B04-A4ED-B6B9146EE03C}" dt="2019-08-26T05:20:03.145" v="27096" actId="108"/>
          <ac:picMkLst>
            <pc:docMk/>
            <pc:sldMk cId="4264802890" sldId="2087"/>
            <ac:picMk id="8" creationId="{3B8BD6EF-FCAF-4C1E-92E2-D483165441E2}"/>
          </ac:picMkLst>
        </pc:picChg>
        <pc:picChg chg="add mod">
          <ac:chgData name="Tomáš Kubálek" userId="add23078-4725-48e5-87dd-9fe2514ee9a5" providerId="ADAL" clId="{5E9A0D36-04C0-4B04-A4ED-B6B9146EE03C}" dt="2019-08-26T05:20:03.936" v="27097" actId="108"/>
          <ac:picMkLst>
            <pc:docMk/>
            <pc:sldMk cId="4264802890" sldId="2087"/>
            <ac:picMk id="9" creationId="{03E315A0-9D92-4363-AD07-550083C6E254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5:33:05.205" v="27693" actId="27636"/>
        <pc:sldMkLst>
          <pc:docMk/>
          <pc:sldMk cId="647052610" sldId="2088"/>
        </pc:sldMkLst>
        <pc:spChg chg="mod">
          <ac:chgData name="Tomáš Kubálek" userId="add23078-4725-48e5-87dd-9fe2514ee9a5" providerId="ADAL" clId="{5E9A0D36-04C0-4B04-A4ED-B6B9146EE03C}" dt="2019-08-26T05:21:55.407" v="27133" actId="20577"/>
          <ac:spMkLst>
            <pc:docMk/>
            <pc:sldMk cId="647052610" sldId="2088"/>
            <ac:spMk id="2" creationId="{A1307AEF-1C85-4574-A30C-2FF33F4B4E44}"/>
          </ac:spMkLst>
        </pc:spChg>
        <pc:spChg chg="mod">
          <ac:chgData name="Tomáš Kubálek" userId="add23078-4725-48e5-87dd-9fe2514ee9a5" providerId="ADAL" clId="{5E9A0D36-04C0-4B04-A4ED-B6B9146EE03C}" dt="2019-08-26T05:33:05.205" v="27693" actId="27636"/>
          <ac:spMkLst>
            <pc:docMk/>
            <pc:sldMk cId="647052610" sldId="2088"/>
            <ac:spMk id="3" creationId="{E74CBAC5-8D5E-4B49-A986-64BEC347A227}"/>
          </ac:spMkLst>
        </pc:spChg>
        <pc:picChg chg="add mod">
          <ac:chgData name="Tomáš Kubálek" userId="add23078-4725-48e5-87dd-9fe2514ee9a5" providerId="ADAL" clId="{5E9A0D36-04C0-4B04-A4ED-B6B9146EE03C}" dt="2019-08-26T05:31:09.496" v="27649" actId="1035"/>
          <ac:picMkLst>
            <pc:docMk/>
            <pc:sldMk cId="647052610" sldId="2088"/>
            <ac:picMk id="7" creationId="{1EBA6432-93A7-4341-ABAA-7E731461F569}"/>
          </ac:picMkLst>
        </pc:picChg>
        <pc:picChg chg="add mod">
          <ac:chgData name="Tomáš Kubálek" userId="add23078-4725-48e5-87dd-9fe2514ee9a5" providerId="ADAL" clId="{5E9A0D36-04C0-4B04-A4ED-B6B9146EE03C}" dt="2019-08-26T05:31:26.017" v="27655" actId="108"/>
          <ac:picMkLst>
            <pc:docMk/>
            <pc:sldMk cId="647052610" sldId="2088"/>
            <ac:picMk id="8" creationId="{6C6C7806-E0A4-453B-9AB5-BC400BC02CCA}"/>
          </ac:picMkLst>
        </pc:picChg>
        <pc:picChg chg="add mod">
          <ac:chgData name="Tomáš Kubálek" userId="add23078-4725-48e5-87dd-9fe2514ee9a5" providerId="ADAL" clId="{5E9A0D36-04C0-4B04-A4ED-B6B9146EE03C}" dt="2019-08-26T05:31:26.879" v="27656" actId="108"/>
          <ac:picMkLst>
            <pc:docMk/>
            <pc:sldMk cId="647052610" sldId="2088"/>
            <ac:picMk id="9" creationId="{9AF44453-CC1F-498E-8955-4626CB9A5442}"/>
          </ac:picMkLst>
        </pc:picChg>
        <pc:picChg chg="add mod">
          <ac:chgData name="Tomáš Kubálek" userId="add23078-4725-48e5-87dd-9fe2514ee9a5" providerId="ADAL" clId="{5E9A0D36-04C0-4B04-A4ED-B6B9146EE03C}" dt="2019-08-26T05:32:46.456" v="27678" actId="1036"/>
          <ac:picMkLst>
            <pc:docMk/>
            <pc:sldMk cId="647052610" sldId="2088"/>
            <ac:picMk id="10" creationId="{21609E6A-A0D5-4EEC-8A05-DAE17EDEA1F8}"/>
          </ac:picMkLst>
        </pc:picChg>
        <pc:picChg chg="add mod">
          <ac:chgData name="Tomáš Kubálek" userId="add23078-4725-48e5-87dd-9fe2514ee9a5" providerId="ADAL" clId="{5E9A0D36-04C0-4B04-A4ED-B6B9146EE03C}" dt="2019-08-26T05:31:25.201" v="27654" actId="108"/>
          <ac:picMkLst>
            <pc:docMk/>
            <pc:sldMk cId="647052610" sldId="2088"/>
            <ac:picMk id="11" creationId="{8E113D87-B853-40B0-93B9-9C1310984BCD}"/>
          </ac:picMkLst>
        </pc:picChg>
        <pc:cxnChg chg="add mod">
          <ac:chgData name="Tomáš Kubálek" userId="add23078-4725-48e5-87dd-9fe2514ee9a5" providerId="ADAL" clId="{5E9A0D36-04C0-4B04-A4ED-B6B9146EE03C}" dt="2019-08-26T05:32:12.967" v="27660" actId="14100"/>
          <ac:cxnSpMkLst>
            <pc:docMk/>
            <pc:sldMk cId="647052610" sldId="2088"/>
            <ac:cxnSpMk id="12" creationId="{8FF0B1AB-E8EF-44C9-BB83-F4559AFBD6AA}"/>
          </ac:cxnSpMkLst>
        </pc:cxnChg>
        <pc:cxnChg chg="add mod">
          <ac:chgData name="Tomáš Kubálek" userId="add23078-4725-48e5-87dd-9fe2514ee9a5" providerId="ADAL" clId="{5E9A0D36-04C0-4B04-A4ED-B6B9146EE03C}" dt="2019-08-26T05:32:24.121" v="27663" actId="14100"/>
          <ac:cxnSpMkLst>
            <pc:docMk/>
            <pc:sldMk cId="647052610" sldId="2088"/>
            <ac:cxnSpMk id="15" creationId="{05ECC767-F534-41AB-A69E-55935853E4AC}"/>
          </ac:cxnSpMkLst>
        </pc:cxnChg>
        <pc:cxnChg chg="add mod">
          <ac:chgData name="Tomáš Kubálek" userId="add23078-4725-48e5-87dd-9fe2514ee9a5" providerId="ADAL" clId="{5E9A0D36-04C0-4B04-A4ED-B6B9146EE03C}" dt="2019-08-26T05:32:33.976" v="27668" actId="1037"/>
          <ac:cxnSpMkLst>
            <pc:docMk/>
            <pc:sldMk cId="647052610" sldId="2088"/>
            <ac:cxnSpMk id="18" creationId="{1C3C510F-70E2-456D-9152-41CBB55340AA}"/>
          </ac:cxnSpMkLst>
        </pc:cxnChg>
        <pc:cxnChg chg="add mod">
          <ac:chgData name="Tomáš Kubálek" userId="add23078-4725-48e5-87dd-9fe2514ee9a5" providerId="ADAL" clId="{5E9A0D36-04C0-4B04-A4ED-B6B9146EE03C}" dt="2019-08-26T05:32:41.063" v="27670" actId="14100"/>
          <ac:cxnSpMkLst>
            <pc:docMk/>
            <pc:sldMk cId="647052610" sldId="2088"/>
            <ac:cxnSpMk id="20" creationId="{03173DB8-C2A5-4354-B7B1-9F2678A47DB9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5:50:02.526" v="28114"/>
        <pc:sldMkLst>
          <pc:docMk/>
          <pc:sldMk cId="1129653177" sldId="2089"/>
        </pc:sldMkLst>
        <pc:spChg chg="mod">
          <ac:chgData name="Tomáš Kubálek" userId="add23078-4725-48e5-87dd-9fe2514ee9a5" providerId="ADAL" clId="{5E9A0D36-04C0-4B04-A4ED-B6B9146EE03C}" dt="2019-08-26T05:32:59.263" v="27691" actId="20577"/>
          <ac:spMkLst>
            <pc:docMk/>
            <pc:sldMk cId="1129653177" sldId="2089"/>
            <ac:spMk id="2" creationId="{018EE148-8337-43C1-A1D6-9BE0971E9FCA}"/>
          </ac:spMkLst>
        </pc:spChg>
        <pc:spChg chg="mod">
          <ac:chgData name="Tomáš Kubálek" userId="add23078-4725-48e5-87dd-9fe2514ee9a5" providerId="ADAL" clId="{5E9A0D36-04C0-4B04-A4ED-B6B9146EE03C}" dt="2019-08-26T05:50:02.526" v="28114"/>
          <ac:spMkLst>
            <pc:docMk/>
            <pc:sldMk cId="1129653177" sldId="2089"/>
            <ac:spMk id="3" creationId="{537FCE75-8305-434A-91EE-C171AD4813B2}"/>
          </ac:spMkLst>
        </pc:sp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7" creationId="{588451CE-814C-4147-B3D2-A0F1D42F64D2}"/>
          </ac:picMkLst>
        </pc:pic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8" creationId="{1C1D1BE9-0ABB-45A4-925D-9705658A6BB0}"/>
          </ac:picMkLst>
        </pc:pic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9" creationId="{FFF11B4C-4B17-44C0-843A-619B4BB7C73F}"/>
          </ac:picMkLst>
        </pc:pic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10" creationId="{F3989DEE-1FDE-4616-A047-90690372962E}"/>
          </ac:picMkLst>
        </pc:picChg>
        <pc:picChg chg="add del">
          <ac:chgData name="Tomáš Kubálek" userId="add23078-4725-48e5-87dd-9fe2514ee9a5" providerId="ADAL" clId="{5E9A0D36-04C0-4B04-A4ED-B6B9146EE03C}" dt="2019-08-26T05:47:19.183" v="28012" actId="478"/>
          <ac:picMkLst>
            <pc:docMk/>
            <pc:sldMk cId="1129653177" sldId="2089"/>
            <ac:picMk id="11" creationId="{C967A4B7-C12F-4FF3-8030-6545B93E84A0}"/>
          </ac:picMkLst>
        </pc:picChg>
        <pc:picChg chg="add mod">
          <ac:chgData name="Tomáš Kubálek" userId="add23078-4725-48e5-87dd-9fe2514ee9a5" providerId="ADAL" clId="{5E9A0D36-04C0-4B04-A4ED-B6B9146EE03C}" dt="2019-08-26T05:49:31.431" v="28112" actId="1076"/>
          <ac:picMkLst>
            <pc:docMk/>
            <pc:sldMk cId="1129653177" sldId="2089"/>
            <ac:picMk id="12" creationId="{45E26DBB-E986-43A9-91CD-6FD8609FF2B5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17:52.699" v="29154" actId="20577"/>
        <pc:sldMkLst>
          <pc:docMk/>
          <pc:sldMk cId="384873105" sldId="2090"/>
        </pc:sldMkLst>
        <pc:spChg chg="mod">
          <ac:chgData name="Tomáš Kubálek" userId="add23078-4725-48e5-87dd-9fe2514ee9a5" providerId="ADAL" clId="{5E9A0D36-04C0-4B04-A4ED-B6B9146EE03C}" dt="2019-08-26T05:51:19.767" v="28138" actId="27636"/>
          <ac:spMkLst>
            <pc:docMk/>
            <pc:sldMk cId="384873105" sldId="2090"/>
            <ac:spMk id="2" creationId="{5CE576D2-005F-4310-BA1F-5076764F8707}"/>
          </ac:spMkLst>
        </pc:spChg>
        <pc:spChg chg="mod">
          <ac:chgData name="Tomáš Kubálek" userId="add23078-4725-48e5-87dd-9fe2514ee9a5" providerId="ADAL" clId="{5E9A0D36-04C0-4B04-A4ED-B6B9146EE03C}" dt="2019-08-26T06:17:52.699" v="29154" actId="20577"/>
          <ac:spMkLst>
            <pc:docMk/>
            <pc:sldMk cId="384873105" sldId="2090"/>
            <ac:spMk id="3" creationId="{CC0B3EEB-0F07-40EE-9AB4-4CD14EC230E9}"/>
          </ac:spMkLst>
        </pc:spChg>
        <pc:picChg chg="add mod">
          <ac:chgData name="Tomáš Kubálek" userId="add23078-4725-48e5-87dd-9fe2514ee9a5" providerId="ADAL" clId="{5E9A0D36-04C0-4B04-A4ED-B6B9146EE03C}" dt="2019-08-26T06:01:16.367" v="28985" actId="1076"/>
          <ac:picMkLst>
            <pc:docMk/>
            <pc:sldMk cId="384873105" sldId="2090"/>
            <ac:picMk id="7" creationId="{B99FADC6-0E5A-4A9F-B38F-B2EDF35414CE}"/>
          </ac:picMkLst>
        </pc:picChg>
        <pc:picChg chg="add mod">
          <ac:chgData name="Tomáš Kubálek" userId="add23078-4725-48e5-87dd-9fe2514ee9a5" providerId="ADAL" clId="{5E9A0D36-04C0-4B04-A4ED-B6B9146EE03C}" dt="2019-08-26T06:03:07.487" v="28990" actId="108"/>
          <ac:picMkLst>
            <pc:docMk/>
            <pc:sldMk cId="384873105" sldId="2090"/>
            <ac:picMk id="8" creationId="{6D6972FA-0CAB-4DFA-BB45-24888F9670B9}"/>
          </ac:picMkLst>
        </pc:picChg>
        <pc:picChg chg="add mod">
          <ac:chgData name="Tomáš Kubálek" userId="add23078-4725-48e5-87dd-9fe2514ee9a5" providerId="ADAL" clId="{5E9A0D36-04C0-4B04-A4ED-B6B9146EE03C}" dt="2019-08-26T06:03:52.913" v="28993" actId="108"/>
          <ac:picMkLst>
            <pc:docMk/>
            <pc:sldMk cId="384873105" sldId="2090"/>
            <ac:picMk id="9" creationId="{2D12CA8B-27AA-4817-B390-16B533003B65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05:19.457" v="28996" actId="108"/>
        <pc:sldMkLst>
          <pc:docMk/>
          <pc:sldMk cId="4058769965" sldId="2091"/>
        </pc:sldMkLst>
        <pc:spChg chg="mod">
          <ac:chgData name="Tomáš Kubálek" userId="add23078-4725-48e5-87dd-9fe2514ee9a5" providerId="ADAL" clId="{5E9A0D36-04C0-4B04-A4ED-B6B9146EE03C}" dt="2019-08-26T05:55:41.251" v="28591" actId="20577"/>
          <ac:spMkLst>
            <pc:docMk/>
            <pc:sldMk cId="4058769965" sldId="2091"/>
            <ac:spMk id="2" creationId="{826D8C28-C3EE-41C8-B10A-07961AECCFCA}"/>
          </ac:spMkLst>
        </pc:spChg>
        <pc:spChg chg="mod">
          <ac:chgData name="Tomáš Kubálek" userId="add23078-4725-48e5-87dd-9fe2514ee9a5" providerId="ADAL" clId="{5E9A0D36-04C0-4B04-A4ED-B6B9146EE03C}" dt="2019-08-26T05:57:04.575" v="28759" actId="20577"/>
          <ac:spMkLst>
            <pc:docMk/>
            <pc:sldMk cId="4058769965" sldId="2091"/>
            <ac:spMk id="3" creationId="{1F90F601-9B82-4550-9BEF-AD2D4C30E7EC}"/>
          </ac:spMkLst>
        </pc:spChg>
        <pc:picChg chg="add mod">
          <ac:chgData name="Tomáš Kubálek" userId="add23078-4725-48e5-87dd-9fe2514ee9a5" providerId="ADAL" clId="{5E9A0D36-04C0-4B04-A4ED-B6B9146EE03C}" dt="2019-08-26T06:05:19.457" v="28996" actId="108"/>
          <ac:picMkLst>
            <pc:docMk/>
            <pc:sldMk cId="4058769965" sldId="2091"/>
            <ac:picMk id="7" creationId="{6BD6DF49-6C3C-4113-A2BC-F0F6CC2C9D75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12:22.890" v="29118" actId="108"/>
        <pc:sldMkLst>
          <pc:docMk/>
          <pc:sldMk cId="2264383050" sldId="2092"/>
        </pc:sldMkLst>
        <pc:spChg chg="mod">
          <ac:chgData name="Tomáš Kubálek" userId="add23078-4725-48e5-87dd-9fe2514ee9a5" providerId="ADAL" clId="{5E9A0D36-04C0-4B04-A4ED-B6B9146EE03C}" dt="2019-08-26T05:56:40.913" v="28742" actId="20577"/>
          <ac:spMkLst>
            <pc:docMk/>
            <pc:sldMk cId="2264383050" sldId="2092"/>
            <ac:spMk id="2" creationId="{0D94ECD4-DE6B-45C6-A0AD-40923CE4889C}"/>
          </ac:spMkLst>
        </pc:spChg>
        <pc:spChg chg="mod">
          <ac:chgData name="Tomáš Kubálek" userId="add23078-4725-48e5-87dd-9fe2514ee9a5" providerId="ADAL" clId="{5E9A0D36-04C0-4B04-A4ED-B6B9146EE03C}" dt="2019-08-26T06:12:10.250" v="29117" actId="27636"/>
          <ac:spMkLst>
            <pc:docMk/>
            <pc:sldMk cId="2264383050" sldId="2092"/>
            <ac:spMk id="3" creationId="{45669AAB-546F-438B-B344-9B7CE364A736}"/>
          </ac:spMkLst>
        </pc:spChg>
        <pc:picChg chg="add mod">
          <ac:chgData name="Tomáš Kubálek" userId="add23078-4725-48e5-87dd-9fe2514ee9a5" providerId="ADAL" clId="{5E9A0D36-04C0-4B04-A4ED-B6B9146EE03C}" dt="2019-08-26T06:12:22.890" v="29118" actId="108"/>
          <ac:picMkLst>
            <pc:docMk/>
            <pc:sldMk cId="2264383050" sldId="2092"/>
            <ac:picMk id="7" creationId="{563368F4-4F24-4783-A717-C2A6B428E8F5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1490279217" sldId="2093"/>
        </pc:sldMkLst>
        <pc:spChg chg="mod">
          <ac:chgData name="Tomáš Kubálek" userId="add23078-4725-48e5-87dd-9fe2514ee9a5" providerId="ADAL" clId="{5E9A0D36-04C0-4B04-A4ED-B6B9146EE03C}" dt="2019-08-26T06:18:15.881" v="29166" actId="20577"/>
          <ac:spMkLst>
            <pc:docMk/>
            <pc:sldMk cId="1490279217" sldId="2093"/>
            <ac:spMk id="2" creationId="{5ABB7009-0492-46D3-8348-C91742CDB421}"/>
          </ac:spMkLst>
        </pc:spChg>
        <pc:spChg chg="mod">
          <ac:chgData name="Tomáš Kubálek" userId="add23078-4725-48e5-87dd-9fe2514ee9a5" providerId="ADAL" clId="{5E9A0D36-04C0-4B04-A4ED-B6B9146EE03C}" dt="2019-08-26T06:22:13.849" v="29512" actId="27636"/>
          <ac:spMkLst>
            <pc:docMk/>
            <pc:sldMk cId="1490279217" sldId="2093"/>
            <ac:spMk id="3" creationId="{1D28C75E-01DB-49C1-AD29-95EA0C05B155}"/>
          </ac:spMkLst>
        </pc:spChg>
        <pc:picChg chg="add mod">
          <ac:chgData name="Tomáš Kubálek" userId="add23078-4725-48e5-87dd-9fe2514ee9a5" providerId="ADAL" clId="{5E9A0D36-04C0-4B04-A4ED-B6B9146EE03C}" dt="2019-08-26T06:22:24.679" v="29515" actId="14100"/>
          <ac:picMkLst>
            <pc:docMk/>
            <pc:sldMk cId="1490279217" sldId="2093"/>
            <ac:picMk id="7" creationId="{F576E9D6-EB75-4B61-A73F-E6838BFAB9A3}"/>
          </ac:picMkLst>
        </pc:pic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3950929098" sldId="2094"/>
        </pc:sldMkLst>
        <pc:spChg chg="mod">
          <ac:chgData name="Tomáš Kubálek" userId="add23078-4725-48e5-87dd-9fe2514ee9a5" providerId="ADAL" clId="{5E9A0D36-04C0-4B04-A4ED-B6B9146EE03C}" dt="2019-08-26T06:22:35.919" v="29538" actId="20577"/>
          <ac:spMkLst>
            <pc:docMk/>
            <pc:sldMk cId="3950929098" sldId="2094"/>
            <ac:spMk id="2" creationId="{7342E92E-0745-48AF-B877-A2AAFF18BE2C}"/>
          </ac:spMkLst>
        </pc:spChg>
        <pc:spChg chg="mod">
          <ac:chgData name="Tomáš Kubálek" userId="add23078-4725-48e5-87dd-9fe2514ee9a5" providerId="ADAL" clId="{5E9A0D36-04C0-4B04-A4ED-B6B9146EE03C}" dt="2019-08-26T06:24:08.199" v="29657" actId="20577"/>
          <ac:spMkLst>
            <pc:docMk/>
            <pc:sldMk cId="3950929098" sldId="2094"/>
            <ac:spMk id="3" creationId="{222C1FCD-9F15-4E2E-AC25-EE9A498D6B90}"/>
          </ac:spMkLst>
        </pc:sp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2748573773" sldId="2095"/>
        </pc:sldMkLst>
        <pc:spChg chg="mod">
          <ac:chgData name="Tomáš Kubálek" userId="add23078-4725-48e5-87dd-9fe2514ee9a5" providerId="ADAL" clId="{5E9A0D36-04C0-4B04-A4ED-B6B9146EE03C}" dt="2019-08-26T06:24:26.916" v="29680" actId="20577"/>
          <ac:spMkLst>
            <pc:docMk/>
            <pc:sldMk cId="2748573773" sldId="2095"/>
            <ac:spMk id="2" creationId="{098825DA-38C2-4B03-B589-6C39C3F71281}"/>
          </ac:spMkLst>
        </pc:spChg>
        <pc:spChg chg="mod">
          <ac:chgData name="Tomáš Kubálek" userId="add23078-4725-48e5-87dd-9fe2514ee9a5" providerId="ADAL" clId="{5E9A0D36-04C0-4B04-A4ED-B6B9146EE03C}" dt="2019-08-26T06:28:35.160" v="30161" actId="6549"/>
          <ac:spMkLst>
            <pc:docMk/>
            <pc:sldMk cId="2748573773" sldId="2095"/>
            <ac:spMk id="3" creationId="{0A0BFCE0-6DD8-40E3-AA3F-09C088980B37}"/>
          </ac:spMkLst>
        </pc:spChg>
      </pc:sldChg>
      <pc:sldChg chg="addSp 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3874998622" sldId="2096"/>
        </pc:sldMkLst>
        <pc:spChg chg="mod">
          <ac:chgData name="Tomáš Kubálek" userId="add23078-4725-48e5-87dd-9fe2514ee9a5" providerId="ADAL" clId="{5E9A0D36-04C0-4B04-A4ED-B6B9146EE03C}" dt="2019-08-26T06:24:35.391" v="29699" actId="20577"/>
          <ac:spMkLst>
            <pc:docMk/>
            <pc:sldMk cId="3874998622" sldId="2096"/>
            <ac:spMk id="2" creationId="{B6E27DA7-A4A0-434B-A736-F5F6A6219F96}"/>
          </ac:spMkLst>
        </pc:spChg>
        <pc:spChg chg="mod">
          <ac:chgData name="Tomáš Kubálek" userId="add23078-4725-48e5-87dd-9fe2514ee9a5" providerId="ADAL" clId="{5E9A0D36-04C0-4B04-A4ED-B6B9146EE03C}" dt="2019-08-26T06:27:13.399" v="30040" actId="20577"/>
          <ac:spMkLst>
            <pc:docMk/>
            <pc:sldMk cId="3874998622" sldId="2096"/>
            <ac:spMk id="3" creationId="{6D28359A-2246-4542-9569-22347E12FBC0}"/>
          </ac:spMkLst>
        </pc:spChg>
        <pc:picChg chg="add mod">
          <ac:chgData name="Tomáš Kubálek" userId="add23078-4725-48e5-87dd-9fe2514ee9a5" providerId="ADAL" clId="{5E9A0D36-04C0-4B04-A4ED-B6B9146EE03C}" dt="2019-08-26T06:27:23.278" v="30042" actId="1076"/>
          <ac:picMkLst>
            <pc:docMk/>
            <pc:sldMk cId="3874998622" sldId="2096"/>
            <ac:picMk id="7" creationId="{B66D0F25-8BE5-4D32-BA2F-73DDAF37045B}"/>
          </ac:picMkLst>
        </pc:pic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2687256359" sldId="2097"/>
        </pc:sldMkLst>
        <pc:spChg chg="mod">
          <ac:chgData name="Tomáš Kubálek" userId="add23078-4725-48e5-87dd-9fe2514ee9a5" providerId="ADAL" clId="{5E9A0D36-04C0-4B04-A4ED-B6B9146EE03C}" dt="2019-08-26T06:24:42.552" v="29723" actId="20577"/>
          <ac:spMkLst>
            <pc:docMk/>
            <pc:sldMk cId="2687256359" sldId="2097"/>
            <ac:spMk id="2" creationId="{D38E6F2B-28EE-4C4F-935B-73528F055EB7}"/>
          </ac:spMkLst>
        </pc:spChg>
        <pc:spChg chg="mod">
          <ac:chgData name="Tomáš Kubálek" userId="add23078-4725-48e5-87dd-9fe2514ee9a5" providerId="ADAL" clId="{5E9A0D36-04C0-4B04-A4ED-B6B9146EE03C}" dt="2019-08-26T06:26:38.169" v="29984" actId="27636"/>
          <ac:spMkLst>
            <pc:docMk/>
            <pc:sldMk cId="2687256359" sldId="2097"/>
            <ac:spMk id="3" creationId="{BFED51D3-C048-4D22-8AC2-6F1CEE154312}"/>
          </ac:spMkLst>
        </pc:sp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1460771279" sldId="2098"/>
        </pc:sldMkLst>
        <pc:spChg chg="mod">
          <ac:chgData name="Tomáš Kubálek" userId="add23078-4725-48e5-87dd-9fe2514ee9a5" providerId="ADAL" clId="{5E9A0D36-04C0-4B04-A4ED-B6B9146EE03C}" dt="2019-08-26T06:24:55.912" v="29757" actId="20577"/>
          <ac:spMkLst>
            <pc:docMk/>
            <pc:sldMk cId="1460771279" sldId="2098"/>
            <ac:spMk id="2" creationId="{D23D3108-8191-4E69-A975-CA8D233F390F}"/>
          </ac:spMkLst>
        </pc:spChg>
        <pc:spChg chg="mod">
          <ac:chgData name="Tomáš Kubálek" userId="add23078-4725-48e5-87dd-9fe2514ee9a5" providerId="ADAL" clId="{5E9A0D36-04C0-4B04-A4ED-B6B9146EE03C}" dt="2019-08-26T06:25:31.305" v="29825" actId="6549"/>
          <ac:spMkLst>
            <pc:docMk/>
            <pc:sldMk cId="1460771279" sldId="2098"/>
            <ac:spMk id="3" creationId="{D55AB56F-F9B2-4D4E-B2F2-1C41101894CE}"/>
          </ac:spMkLst>
        </pc:spChg>
      </pc:sldChg>
      <pc:sldChg chg="modSp add">
        <pc:chgData name="Tomáš Kubálek" userId="add23078-4725-48e5-87dd-9fe2514ee9a5" providerId="ADAL" clId="{5E9A0D36-04C0-4B04-A4ED-B6B9146EE03C}" dt="2019-08-26T06:29:50.467" v="30208" actId="6549"/>
        <pc:sldMkLst>
          <pc:docMk/>
          <pc:sldMk cId="179506780" sldId="2099"/>
        </pc:sldMkLst>
        <pc:spChg chg="mod">
          <ac:chgData name="Tomáš Kubálek" userId="add23078-4725-48e5-87dd-9fe2514ee9a5" providerId="ADAL" clId="{5E9A0D36-04C0-4B04-A4ED-B6B9146EE03C}" dt="2019-08-26T06:29:36.488" v="30206" actId="20577"/>
          <ac:spMkLst>
            <pc:docMk/>
            <pc:sldMk cId="179506780" sldId="2099"/>
            <ac:spMk id="2" creationId="{C8AC0121-0A48-45A0-BE62-99A61C6E5D9B}"/>
          </ac:spMkLst>
        </pc:spChg>
        <pc:spChg chg="mod">
          <ac:chgData name="Tomáš Kubálek" userId="add23078-4725-48e5-87dd-9fe2514ee9a5" providerId="ADAL" clId="{5E9A0D36-04C0-4B04-A4ED-B6B9146EE03C}" dt="2019-08-26T06:29:50.467" v="30208" actId="6549"/>
          <ac:spMkLst>
            <pc:docMk/>
            <pc:sldMk cId="179506780" sldId="2099"/>
            <ac:spMk id="3" creationId="{AFAD40BC-D22B-4B29-8960-0F9C2E806E0B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6T06:31:23.671" v="30268" actId="1036"/>
        <pc:sldMkLst>
          <pc:docMk/>
          <pc:sldMk cId="1128364841" sldId="2100"/>
        </pc:sldMkLst>
        <pc:spChg chg="mod">
          <ac:chgData name="Tomáš Kubálek" userId="add23078-4725-48e5-87dd-9fe2514ee9a5" providerId="ADAL" clId="{5E9A0D36-04C0-4B04-A4ED-B6B9146EE03C}" dt="2019-08-26T06:30:36.876" v="30240" actId="27636"/>
          <ac:spMkLst>
            <pc:docMk/>
            <pc:sldMk cId="1128364841" sldId="2100"/>
            <ac:spMk id="2" creationId="{33177F68-B07F-4715-94DD-433BA4E898FB}"/>
          </ac:spMkLst>
        </pc:spChg>
        <pc:spChg chg="del">
          <ac:chgData name="Tomáš Kubálek" userId="add23078-4725-48e5-87dd-9fe2514ee9a5" providerId="ADAL" clId="{5E9A0D36-04C0-4B04-A4ED-B6B9146EE03C}" dt="2019-08-26T06:30:39.244" v="30241"/>
          <ac:spMkLst>
            <pc:docMk/>
            <pc:sldMk cId="1128364841" sldId="2100"/>
            <ac:spMk id="3" creationId="{4A2915F3-5CAF-405C-8924-75ED2B79B700}"/>
          </ac:spMkLst>
        </pc:spChg>
        <pc:picChg chg="add mod">
          <ac:chgData name="Tomáš Kubálek" userId="add23078-4725-48e5-87dd-9fe2514ee9a5" providerId="ADAL" clId="{5E9A0D36-04C0-4B04-A4ED-B6B9146EE03C}" dt="2019-08-26T06:31:23.671" v="30268" actId="1036"/>
          <ac:picMkLst>
            <pc:docMk/>
            <pc:sldMk cId="1128364841" sldId="2100"/>
            <ac:picMk id="7" creationId="{5557B130-A8F0-45C5-9911-213E78EB4159}"/>
          </ac:picMkLst>
        </pc:picChg>
        <pc:picChg chg="add mod">
          <ac:chgData name="Tomáš Kubálek" userId="add23078-4725-48e5-87dd-9fe2514ee9a5" providerId="ADAL" clId="{5E9A0D36-04C0-4B04-A4ED-B6B9146EE03C}" dt="2019-08-26T06:31:13.423" v="30257" actId="1036"/>
          <ac:picMkLst>
            <pc:docMk/>
            <pc:sldMk cId="1128364841" sldId="2100"/>
            <ac:picMk id="8" creationId="{5C6E933B-CC2F-41BF-9FE7-65A50C336F6A}"/>
          </ac:picMkLst>
        </pc:picChg>
        <pc:picChg chg="add mod">
          <ac:chgData name="Tomáš Kubálek" userId="add23078-4725-48e5-87dd-9fe2514ee9a5" providerId="ADAL" clId="{5E9A0D36-04C0-4B04-A4ED-B6B9146EE03C}" dt="2019-08-26T06:31:18.394" v="30264" actId="1036"/>
          <ac:picMkLst>
            <pc:docMk/>
            <pc:sldMk cId="1128364841" sldId="2100"/>
            <ac:picMk id="9" creationId="{3FC79E31-79A7-453A-8ED1-A8D926623C36}"/>
          </ac:picMkLst>
        </pc:picChg>
      </pc:sldChg>
      <pc:sldChg chg="modSp add">
        <pc:chgData name="Tomáš Kubálek" userId="add23078-4725-48e5-87dd-9fe2514ee9a5" providerId="ADAL" clId="{5E9A0D36-04C0-4B04-A4ED-B6B9146EE03C}" dt="2019-08-26T06:32:27.721" v="30298" actId="27636"/>
        <pc:sldMkLst>
          <pc:docMk/>
          <pc:sldMk cId="184867597" sldId="2101"/>
        </pc:sldMkLst>
        <pc:spChg chg="mod">
          <ac:chgData name="Tomáš Kubálek" userId="add23078-4725-48e5-87dd-9fe2514ee9a5" providerId="ADAL" clId="{5E9A0D36-04C0-4B04-A4ED-B6B9146EE03C}" dt="2019-08-26T06:32:15.205" v="30296" actId="27636"/>
          <ac:spMkLst>
            <pc:docMk/>
            <pc:sldMk cId="184867597" sldId="2101"/>
            <ac:spMk id="2" creationId="{90DA0100-3EC0-4B8A-9C80-0F645FFF2278}"/>
          </ac:spMkLst>
        </pc:spChg>
        <pc:spChg chg="mod">
          <ac:chgData name="Tomáš Kubálek" userId="add23078-4725-48e5-87dd-9fe2514ee9a5" providerId="ADAL" clId="{5E9A0D36-04C0-4B04-A4ED-B6B9146EE03C}" dt="2019-08-26T06:32:27.721" v="30298" actId="27636"/>
          <ac:spMkLst>
            <pc:docMk/>
            <pc:sldMk cId="184867597" sldId="2101"/>
            <ac:spMk id="3" creationId="{0F6B3AB4-A4EB-41BB-A686-F0369E527C32}"/>
          </ac:spMkLst>
        </pc:spChg>
      </pc:sldChg>
      <pc:sldChg chg="modSp add">
        <pc:chgData name="Tomáš Kubálek" userId="add23078-4725-48e5-87dd-9fe2514ee9a5" providerId="ADAL" clId="{5E9A0D36-04C0-4B04-A4ED-B6B9146EE03C}" dt="2019-08-26T06:41:21.866" v="30474" actId="20577"/>
        <pc:sldMkLst>
          <pc:docMk/>
          <pc:sldMk cId="1567977997" sldId="2102"/>
        </pc:sldMkLst>
        <pc:spChg chg="mod">
          <ac:chgData name="Tomáš Kubálek" userId="add23078-4725-48e5-87dd-9fe2514ee9a5" providerId="ADAL" clId="{5E9A0D36-04C0-4B04-A4ED-B6B9146EE03C}" dt="2019-08-26T06:41:21.866" v="30474" actId="20577"/>
          <ac:spMkLst>
            <pc:docMk/>
            <pc:sldMk cId="1567977997" sldId="2102"/>
            <ac:spMk id="2" creationId="{865FF0E6-3583-4D12-AECC-E5357A29AE4B}"/>
          </ac:spMkLst>
        </pc:spChg>
        <pc:spChg chg="mod">
          <ac:chgData name="Tomáš Kubálek" userId="add23078-4725-48e5-87dd-9fe2514ee9a5" providerId="ADAL" clId="{5E9A0D36-04C0-4B04-A4ED-B6B9146EE03C}" dt="2019-08-26T06:41:08.576" v="30437" actId="27636"/>
          <ac:spMkLst>
            <pc:docMk/>
            <pc:sldMk cId="1567977997" sldId="2102"/>
            <ac:spMk id="3" creationId="{9FE1515C-10D6-4AD6-989F-5E08632F0A99}"/>
          </ac:spMkLst>
        </pc:spChg>
      </pc:sldChg>
      <pc:sldChg chg="modSp add">
        <pc:chgData name="Tomáš Kubálek" userId="add23078-4725-48e5-87dd-9fe2514ee9a5" providerId="ADAL" clId="{5E9A0D36-04C0-4B04-A4ED-B6B9146EE03C}" dt="2019-08-26T06:42:49.007" v="30549" actId="20577"/>
        <pc:sldMkLst>
          <pc:docMk/>
          <pc:sldMk cId="3225737298" sldId="2103"/>
        </pc:sldMkLst>
        <pc:spChg chg="mod">
          <ac:chgData name="Tomáš Kubálek" userId="add23078-4725-48e5-87dd-9fe2514ee9a5" providerId="ADAL" clId="{5E9A0D36-04C0-4B04-A4ED-B6B9146EE03C}" dt="2019-08-26T06:42:49.007" v="30549" actId="20577"/>
          <ac:spMkLst>
            <pc:docMk/>
            <pc:sldMk cId="3225737298" sldId="2103"/>
            <ac:spMk id="2" creationId="{6F0690EF-A86D-4F1A-8AE9-34A6B3DE984A}"/>
          </ac:spMkLst>
        </pc:spChg>
        <pc:spChg chg="mod">
          <ac:chgData name="Tomáš Kubálek" userId="add23078-4725-48e5-87dd-9fe2514ee9a5" providerId="ADAL" clId="{5E9A0D36-04C0-4B04-A4ED-B6B9146EE03C}" dt="2019-08-26T06:42:46.214" v="30547" actId="27636"/>
          <ac:spMkLst>
            <pc:docMk/>
            <pc:sldMk cId="3225737298" sldId="2103"/>
            <ac:spMk id="3" creationId="{16C672BA-D6C9-40BE-BE94-AB86126FC4D5}"/>
          </ac:spMkLst>
        </pc:spChg>
      </pc:sldChg>
      <pc:sldChg chg="modSp add">
        <pc:chgData name="Tomáš Kubálek" userId="add23078-4725-48e5-87dd-9fe2514ee9a5" providerId="ADAL" clId="{5E9A0D36-04C0-4B04-A4ED-B6B9146EE03C}" dt="2019-08-26T06:45:06.970" v="30780" actId="6549"/>
        <pc:sldMkLst>
          <pc:docMk/>
          <pc:sldMk cId="273601840" sldId="2104"/>
        </pc:sldMkLst>
        <pc:spChg chg="mod">
          <ac:chgData name="Tomáš Kubálek" userId="add23078-4725-48e5-87dd-9fe2514ee9a5" providerId="ADAL" clId="{5E9A0D36-04C0-4B04-A4ED-B6B9146EE03C}" dt="2019-08-26T06:43:05.830" v="30569" actId="20577"/>
          <ac:spMkLst>
            <pc:docMk/>
            <pc:sldMk cId="273601840" sldId="2104"/>
            <ac:spMk id="2" creationId="{DDC78517-AF23-4675-8FA4-0BDDD2343BF6}"/>
          </ac:spMkLst>
        </pc:spChg>
        <pc:spChg chg="mod">
          <ac:chgData name="Tomáš Kubálek" userId="add23078-4725-48e5-87dd-9fe2514ee9a5" providerId="ADAL" clId="{5E9A0D36-04C0-4B04-A4ED-B6B9146EE03C}" dt="2019-08-26T06:45:06.970" v="30780" actId="6549"/>
          <ac:spMkLst>
            <pc:docMk/>
            <pc:sldMk cId="273601840" sldId="2104"/>
            <ac:spMk id="3" creationId="{DA996805-558C-40DC-8404-AC819BA7A3E2}"/>
          </ac:spMkLst>
        </pc:spChg>
      </pc:sldChg>
      <pc:sldChg chg="addSp modSp add">
        <pc:chgData name="Tomáš Kubálek" userId="add23078-4725-48e5-87dd-9fe2514ee9a5" providerId="ADAL" clId="{5E9A0D36-04C0-4B04-A4ED-B6B9146EE03C}" dt="2019-08-26T06:53:49.479" v="31292" actId="20577"/>
        <pc:sldMkLst>
          <pc:docMk/>
          <pc:sldMk cId="2067769470" sldId="2105"/>
        </pc:sldMkLst>
        <pc:spChg chg="mod">
          <ac:chgData name="Tomáš Kubálek" userId="add23078-4725-48e5-87dd-9fe2514ee9a5" providerId="ADAL" clId="{5E9A0D36-04C0-4B04-A4ED-B6B9146EE03C}" dt="2019-08-26T06:45:44.511" v="30815" actId="20577"/>
          <ac:spMkLst>
            <pc:docMk/>
            <pc:sldMk cId="2067769470" sldId="2105"/>
            <ac:spMk id="2" creationId="{282866EF-0D60-4AE7-8378-7F8A4E450469}"/>
          </ac:spMkLst>
        </pc:spChg>
        <pc:spChg chg="mod">
          <ac:chgData name="Tomáš Kubálek" userId="add23078-4725-48e5-87dd-9fe2514ee9a5" providerId="ADAL" clId="{5E9A0D36-04C0-4B04-A4ED-B6B9146EE03C}" dt="2019-08-26T06:53:49.479" v="31292" actId="20577"/>
          <ac:spMkLst>
            <pc:docMk/>
            <pc:sldMk cId="2067769470" sldId="2105"/>
            <ac:spMk id="3" creationId="{5FC45EE1-E5AF-4F19-8828-6FE9C50C6E73}"/>
          </ac:spMkLst>
        </pc:spChg>
        <pc:picChg chg="add mod">
          <ac:chgData name="Tomáš Kubálek" userId="add23078-4725-48e5-87dd-9fe2514ee9a5" providerId="ADAL" clId="{5E9A0D36-04C0-4B04-A4ED-B6B9146EE03C}" dt="2019-08-26T06:53:41.294" v="31275" actId="1076"/>
          <ac:picMkLst>
            <pc:docMk/>
            <pc:sldMk cId="2067769470" sldId="2105"/>
            <ac:picMk id="7" creationId="{12D1CFA5-585F-4717-A6EE-BE1DB180FAE5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6T06:53:14.140" v="31257" actId="27636"/>
        <pc:sldMkLst>
          <pc:docMk/>
          <pc:sldMk cId="2059287726" sldId="2106"/>
        </pc:sldMkLst>
        <pc:spChg chg="mod">
          <ac:chgData name="Tomáš Kubálek" userId="add23078-4725-48e5-87dd-9fe2514ee9a5" providerId="ADAL" clId="{5E9A0D36-04C0-4B04-A4ED-B6B9146EE03C}" dt="2019-08-26T06:46:04.023" v="30827" actId="20577"/>
          <ac:spMkLst>
            <pc:docMk/>
            <pc:sldMk cId="2059287726" sldId="2106"/>
            <ac:spMk id="2" creationId="{22594D68-33E9-4FF5-818F-9A5801ED909B}"/>
          </ac:spMkLst>
        </pc:spChg>
        <pc:spChg chg="del">
          <ac:chgData name="Tomáš Kubálek" userId="add23078-4725-48e5-87dd-9fe2514ee9a5" providerId="ADAL" clId="{5E9A0D36-04C0-4B04-A4ED-B6B9146EE03C}" dt="2019-08-26T06:52:52.115" v="31251"/>
          <ac:spMkLst>
            <pc:docMk/>
            <pc:sldMk cId="2059287726" sldId="2106"/>
            <ac:spMk id="3" creationId="{C278450B-EBFB-4D0D-A2B3-E69A1B280EF1}"/>
          </ac:spMkLst>
        </pc:spChg>
        <pc:spChg chg="add mod">
          <ac:chgData name="Tomáš Kubálek" userId="add23078-4725-48e5-87dd-9fe2514ee9a5" providerId="ADAL" clId="{5E9A0D36-04C0-4B04-A4ED-B6B9146EE03C}" dt="2019-08-26T06:53:02.127" v="31255" actId="27636"/>
          <ac:spMkLst>
            <pc:docMk/>
            <pc:sldMk cId="2059287726" sldId="2106"/>
            <ac:spMk id="7" creationId="{637FD846-AF1B-42E9-82A3-CEA3156265B6}"/>
          </ac:spMkLst>
        </pc:spChg>
        <pc:spChg chg="add mod">
          <ac:chgData name="Tomáš Kubálek" userId="add23078-4725-48e5-87dd-9fe2514ee9a5" providerId="ADAL" clId="{5E9A0D36-04C0-4B04-A4ED-B6B9146EE03C}" dt="2019-08-26T06:53:14.140" v="31257" actId="27636"/>
          <ac:spMkLst>
            <pc:docMk/>
            <pc:sldMk cId="2059287726" sldId="2106"/>
            <ac:spMk id="8" creationId="{3B04FAE3-4880-4ECA-A08A-EC175A45A0E7}"/>
          </ac:spMkLst>
        </pc:spChg>
      </pc:sldChg>
      <pc:sldChg chg="addSp modSp add">
        <pc:chgData name="Tomáš Kubálek" userId="add23078-4725-48e5-87dd-9fe2514ee9a5" providerId="ADAL" clId="{5E9A0D36-04C0-4B04-A4ED-B6B9146EE03C}" dt="2019-08-26T06:52:24.383" v="31250" actId="1076"/>
        <pc:sldMkLst>
          <pc:docMk/>
          <pc:sldMk cId="1331445834" sldId="2107"/>
        </pc:sldMkLst>
        <pc:spChg chg="mod">
          <ac:chgData name="Tomáš Kubálek" userId="add23078-4725-48e5-87dd-9fe2514ee9a5" providerId="ADAL" clId="{5E9A0D36-04C0-4B04-A4ED-B6B9146EE03C}" dt="2019-08-26T06:46:13.614" v="30839" actId="20577"/>
          <ac:spMkLst>
            <pc:docMk/>
            <pc:sldMk cId="1331445834" sldId="2107"/>
            <ac:spMk id="2" creationId="{E665F3F4-7839-461A-8BAE-5722D5C2C915}"/>
          </ac:spMkLst>
        </pc:spChg>
        <pc:spChg chg="mod">
          <ac:chgData name="Tomáš Kubálek" userId="add23078-4725-48e5-87dd-9fe2514ee9a5" providerId="ADAL" clId="{5E9A0D36-04C0-4B04-A4ED-B6B9146EE03C}" dt="2019-08-26T06:52:04.814" v="31245" actId="1076"/>
          <ac:spMkLst>
            <pc:docMk/>
            <pc:sldMk cId="1331445834" sldId="2107"/>
            <ac:spMk id="3" creationId="{6B72CB20-564D-41F8-91DF-FDA4367F93CB}"/>
          </ac:spMkLst>
        </pc:spChg>
        <pc:picChg chg="add mod">
          <ac:chgData name="Tomáš Kubálek" userId="add23078-4725-48e5-87dd-9fe2514ee9a5" providerId="ADAL" clId="{5E9A0D36-04C0-4B04-A4ED-B6B9146EE03C}" dt="2019-08-26T06:52:20.222" v="31249" actId="1076"/>
          <ac:picMkLst>
            <pc:docMk/>
            <pc:sldMk cId="1331445834" sldId="2107"/>
            <ac:picMk id="7" creationId="{B3F35C24-5ABD-4A78-B693-5361F7A68E7A}"/>
          </ac:picMkLst>
        </pc:picChg>
        <pc:picChg chg="add mod">
          <ac:chgData name="Tomáš Kubálek" userId="add23078-4725-48e5-87dd-9fe2514ee9a5" providerId="ADAL" clId="{5E9A0D36-04C0-4B04-A4ED-B6B9146EE03C}" dt="2019-08-26T06:52:24.383" v="31250" actId="1076"/>
          <ac:picMkLst>
            <pc:docMk/>
            <pc:sldMk cId="1331445834" sldId="2107"/>
            <ac:picMk id="8" creationId="{F73F606F-1E98-4F21-A7B1-BCA99FA99E90}"/>
          </ac:picMkLst>
        </pc:picChg>
      </pc:sldChg>
      <pc:sldChg chg="modSp add">
        <pc:chgData name="Tomáš Kubálek" userId="add23078-4725-48e5-87dd-9fe2514ee9a5" providerId="ADAL" clId="{5E9A0D36-04C0-4B04-A4ED-B6B9146EE03C}" dt="2019-08-26T06:47:33.582" v="30861" actId="20577"/>
        <pc:sldMkLst>
          <pc:docMk/>
          <pc:sldMk cId="3255980579" sldId="2108"/>
        </pc:sldMkLst>
        <pc:spChg chg="mod">
          <ac:chgData name="Tomáš Kubálek" userId="add23078-4725-48e5-87dd-9fe2514ee9a5" providerId="ADAL" clId="{5E9A0D36-04C0-4B04-A4ED-B6B9146EE03C}" dt="2019-08-26T06:47:33.582" v="30861" actId="20577"/>
          <ac:spMkLst>
            <pc:docMk/>
            <pc:sldMk cId="3255980579" sldId="2108"/>
            <ac:spMk id="2" creationId="{8615B7ED-3828-4FFE-B0D6-C5D5F7F4AD5D}"/>
          </ac:spMkLst>
        </pc:spChg>
        <pc:spChg chg="mod">
          <ac:chgData name="Tomáš Kubálek" userId="add23078-4725-48e5-87dd-9fe2514ee9a5" providerId="ADAL" clId="{5E9A0D36-04C0-4B04-A4ED-B6B9146EE03C}" dt="2019-08-26T06:46:41.547" v="30858"/>
          <ac:spMkLst>
            <pc:docMk/>
            <pc:sldMk cId="3255980579" sldId="2108"/>
            <ac:spMk id="3" creationId="{8921B2D9-1855-4B10-99D3-3BE17A8ABA68}"/>
          </ac:spMkLst>
        </pc:spChg>
      </pc:sldChg>
    </pc:docChg>
  </pc:docChgLst>
  <pc:docChgLst>
    <pc:chgData name="Tomáš Kubálek" userId="add23078-4725-48e5-87dd-9fe2514ee9a5" providerId="ADAL" clId="{A9028ADE-5C76-46AF-9459-F894C0C6775B}"/>
  </pc:docChgLst>
  <pc:docChgLst>
    <pc:chgData name="Tomáš Kubálek" userId="add23078-4725-48e5-87dd-9fe2514ee9a5" providerId="ADAL" clId="{9A9A10CB-B020-459B-9A63-CCDB774375E2}"/>
    <pc:docChg chg="undo custSel addSld delSld modSld sldOrd delSection modSection">
      <pc:chgData name="Tomáš Kubálek" userId="add23078-4725-48e5-87dd-9fe2514ee9a5" providerId="ADAL" clId="{9A9A10CB-B020-459B-9A63-CCDB774375E2}" dt="2019-07-16T15:06:45.961" v="13544" actId="27636"/>
      <pc:docMkLst>
        <pc:docMk/>
      </pc:docMkLst>
      <pc:sldChg chg="modSp">
        <pc:chgData name="Tomáš Kubálek" userId="add23078-4725-48e5-87dd-9fe2514ee9a5" providerId="ADAL" clId="{9A9A10CB-B020-459B-9A63-CCDB774375E2}" dt="2019-07-16T15:04:42.159" v="13542" actId="6549"/>
        <pc:sldMkLst>
          <pc:docMk/>
          <pc:sldMk cId="0" sldId="382"/>
        </pc:sldMkLst>
        <pc:spChg chg="mod">
          <ac:chgData name="Tomáš Kubálek" userId="add23078-4725-48e5-87dd-9fe2514ee9a5" providerId="ADAL" clId="{9A9A10CB-B020-459B-9A63-CCDB774375E2}" dt="2019-07-16T14:58:37.419" v="13518" actId="6549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9A9A10CB-B020-459B-9A63-CCDB774375E2}" dt="2019-07-16T15:04:42.159" v="13542" actId="6549"/>
          <ac:spMkLst>
            <pc:docMk/>
            <pc:sldMk cId="0" sldId="382"/>
            <ac:spMk id="3078" creationId="{00000000-0000-0000-0000-000000000000}"/>
          </ac:spMkLst>
        </pc:spChg>
      </pc:sldChg>
    </pc:docChg>
  </pc:docChgLst>
  <pc:docChgLst>
    <pc:chgData name="Tomáš Kubálek" userId="add23078-4725-48e5-87dd-9fe2514ee9a5" providerId="ADAL" clId="{E4B75495-38B4-4F9E-A3C7-14826FBABCE8}"/>
  </pc:docChgLst>
  <pc:docChgLst>
    <pc:chgData name="Tomáš Kubálek" userId="add23078-4725-48e5-87dd-9fe2514ee9a5" providerId="ADAL" clId="{EC653F46-0933-4F03-8D9F-9219856073B4}"/>
  </pc:docChgLst>
  <pc:docChgLst>
    <pc:chgData name="Tomáš Kubálek" userId="add23078-4725-48e5-87dd-9fe2514ee9a5" providerId="ADAL" clId="{C9A313F2-1FB5-4A6D-832F-E430F0BDBE22}"/>
    <pc:docChg chg="undo custSel addSld delSld modSld sldOrd delSection modSection">
      <pc:chgData name="Tomáš Kubálek" userId="add23078-4725-48e5-87dd-9fe2514ee9a5" providerId="ADAL" clId="{C9A313F2-1FB5-4A6D-832F-E430F0BDBE22}" dt="2019-08-21T08:54:17.116" v="808" actId="20577"/>
      <pc:docMkLst>
        <pc:docMk/>
      </pc:docMkLst>
      <pc:sldChg chg="modSp add">
        <pc:chgData name="Tomáš Kubálek" userId="add23078-4725-48e5-87dd-9fe2514ee9a5" providerId="ADAL" clId="{C9A313F2-1FB5-4A6D-832F-E430F0BDBE22}" dt="2019-08-21T07:34:19.180" v="644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C9A313F2-1FB5-4A6D-832F-E430F0BDBE22}" dt="2019-08-21T07:34:19.180" v="644" actId="27636"/>
          <ac:spMkLst>
            <pc:docMk/>
            <pc:sldMk cId="2209467263" sldId="336"/>
            <ac:spMk id="3" creationId="{B80CAE87-D973-42F4-B825-C5149AB83CC6}"/>
          </ac:spMkLst>
        </pc:spChg>
      </pc:sldChg>
      <pc:sldChg chg="modSp">
        <pc:chgData name="Tomáš Kubálek" userId="add23078-4725-48e5-87dd-9fe2514ee9a5" providerId="ADAL" clId="{C9A313F2-1FB5-4A6D-832F-E430F0BDBE22}" dt="2019-08-21T06:48:07.112" v="24" actId="20577"/>
        <pc:sldMkLst>
          <pc:docMk/>
          <pc:sldMk cId="0" sldId="382"/>
        </pc:sldMkLst>
        <pc:spChg chg="mod">
          <ac:chgData name="Tomáš Kubálek" userId="add23078-4725-48e5-87dd-9fe2514ee9a5" providerId="ADAL" clId="{C9A313F2-1FB5-4A6D-832F-E430F0BDBE22}" dt="2019-08-21T06:47:54.367" v="7" actId="20577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C9A313F2-1FB5-4A6D-832F-E430F0BDBE22}" dt="2019-08-21T06:48:07.112" v="24" actId="20577"/>
          <ac:spMkLst>
            <pc:docMk/>
            <pc:sldMk cId="0" sldId="382"/>
            <ac:spMk id="3078" creationId="{00000000-0000-0000-0000-000000000000}"/>
          </ac:spMkLst>
        </pc:spChg>
      </pc:sldChg>
      <pc:sldChg chg="addSp delSp modSp add">
        <pc:chgData name="Tomáš Kubálek" userId="add23078-4725-48e5-87dd-9fe2514ee9a5" providerId="ADAL" clId="{C9A313F2-1FB5-4A6D-832F-E430F0BDBE22}" dt="2019-08-21T07:13:31.245" v="466"/>
        <pc:sldMkLst>
          <pc:docMk/>
          <pc:sldMk cId="156944309" sldId="1903"/>
        </pc:sldMkLst>
        <pc:spChg chg="mod">
          <ac:chgData name="Tomáš Kubálek" userId="add23078-4725-48e5-87dd-9fe2514ee9a5" providerId="ADAL" clId="{C9A313F2-1FB5-4A6D-832F-E430F0BDBE22}" dt="2019-08-21T07:07:35.407" v="450"/>
          <ac:spMkLst>
            <pc:docMk/>
            <pc:sldMk cId="156944309" sldId="1903"/>
            <ac:spMk id="3" creationId="{C636423D-FA63-4433-AA49-350A533BD143}"/>
          </ac:spMkLst>
        </pc:spChg>
        <pc:spChg chg="del">
          <ac:chgData name="Tomáš Kubálek" userId="add23078-4725-48e5-87dd-9fe2514ee9a5" providerId="ADAL" clId="{C9A313F2-1FB5-4A6D-832F-E430F0BDBE22}" dt="2019-08-21T07:13:30.303" v="465" actId="478"/>
          <ac:spMkLst>
            <pc:docMk/>
            <pc:sldMk cId="156944309" sldId="1903"/>
            <ac:spMk id="4" creationId="{53AAA97B-1C2F-4F69-859C-417961C720FB}"/>
          </ac:spMkLst>
        </pc:spChg>
        <pc:spChg chg="del">
          <ac:chgData name="Tomáš Kubálek" userId="add23078-4725-48e5-87dd-9fe2514ee9a5" providerId="ADAL" clId="{C9A313F2-1FB5-4A6D-832F-E430F0BDBE22}" dt="2019-08-21T07:13:30.303" v="465" actId="478"/>
          <ac:spMkLst>
            <pc:docMk/>
            <pc:sldMk cId="156944309" sldId="1903"/>
            <ac:spMk id="5" creationId="{D6A53203-B604-494F-838C-1268DD98EBAA}"/>
          </ac:spMkLst>
        </pc:spChg>
        <pc:spChg chg="del">
          <ac:chgData name="Tomáš Kubálek" userId="add23078-4725-48e5-87dd-9fe2514ee9a5" providerId="ADAL" clId="{C9A313F2-1FB5-4A6D-832F-E430F0BDBE22}" dt="2019-08-21T07:13:30.303" v="465" actId="478"/>
          <ac:spMkLst>
            <pc:docMk/>
            <pc:sldMk cId="156944309" sldId="1903"/>
            <ac:spMk id="6" creationId="{219B5FEC-11A1-4A49-B22C-663A04C46CF6}"/>
          </ac:spMkLst>
        </pc:spChg>
        <pc:spChg chg="add">
          <ac:chgData name="Tomáš Kubálek" userId="add23078-4725-48e5-87dd-9fe2514ee9a5" providerId="ADAL" clId="{C9A313F2-1FB5-4A6D-832F-E430F0BDBE22}" dt="2019-08-21T07:13:31.245" v="466"/>
          <ac:spMkLst>
            <pc:docMk/>
            <pc:sldMk cId="156944309" sldId="1903"/>
            <ac:spMk id="7" creationId="{8F1AC6DA-1A88-4A5D-9473-5977AB533A70}"/>
          </ac:spMkLst>
        </pc:spChg>
        <pc:spChg chg="add">
          <ac:chgData name="Tomáš Kubálek" userId="add23078-4725-48e5-87dd-9fe2514ee9a5" providerId="ADAL" clId="{C9A313F2-1FB5-4A6D-832F-E430F0BDBE22}" dt="2019-08-21T07:13:31.245" v="466"/>
          <ac:spMkLst>
            <pc:docMk/>
            <pc:sldMk cId="156944309" sldId="1903"/>
            <ac:spMk id="8" creationId="{98501C19-33C8-4DD2-99B5-F5041828D0B9}"/>
          </ac:spMkLst>
        </pc:spChg>
        <pc:spChg chg="add">
          <ac:chgData name="Tomáš Kubálek" userId="add23078-4725-48e5-87dd-9fe2514ee9a5" providerId="ADAL" clId="{C9A313F2-1FB5-4A6D-832F-E430F0BDBE22}" dt="2019-08-21T07:13:31.245" v="466"/>
          <ac:spMkLst>
            <pc:docMk/>
            <pc:sldMk cId="156944309" sldId="1903"/>
            <ac:spMk id="9" creationId="{9FB5C7E8-2176-4648-B141-16A0CB5B7648}"/>
          </ac:spMkLst>
        </pc:spChg>
      </pc:sldChg>
    </pc:docChg>
  </pc:docChgLst>
  <pc:docChgLst>
    <pc:chgData name="Tomáš Kubálek" userId="add23078-4725-48e5-87dd-9fe2514ee9a5" providerId="ADAL" clId="{BAA6FD38-CC95-4C3E-8326-986AE837C753}"/>
    <pc:docChg chg="undo redo custSel addSld delSld modSld sldOrd modMainMaster delSection modSection">
      <pc:chgData name="Tomáš Kubálek" userId="add23078-4725-48e5-87dd-9fe2514ee9a5" providerId="ADAL" clId="{BAA6FD38-CC95-4C3E-8326-986AE837C753}" dt="2019-11-04T15:01:40.607" v="6494" actId="20577"/>
      <pc:docMkLst>
        <pc:docMk/>
      </pc:docMkLst>
      <pc:sldChg chg="addSp modSp">
        <pc:chgData name="Tomáš Kubálek" userId="add23078-4725-48e5-87dd-9fe2514ee9a5" providerId="ADAL" clId="{BAA6FD38-CC95-4C3E-8326-986AE837C753}" dt="2019-10-20T05:24:10.264" v="190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BAA6FD38-CC95-4C3E-8326-986AE837C753}" dt="2019-10-20T05:24:10.264" v="190" actId="27636"/>
          <ac:spMkLst>
            <pc:docMk/>
            <pc:sldMk cId="2209467263" sldId="336"/>
            <ac:spMk id="3" creationId="{B80CAE87-D973-42F4-B825-C5149AB83CC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09467263" sldId="336"/>
            <ac:spMk id="9" creationId="{060EF7C0-2512-4A2A-AC0C-BC64313C29F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05:24:42.491" v="193" actId="1076"/>
        <pc:sldMkLst>
          <pc:docMk/>
          <pc:sldMk cId="0" sldId="38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0" sldId="382"/>
            <ac:spMk id="5" creationId="{00000000-0000-0000-0000-000000000000}"/>
          </ac:spMkLst>
        </pc:spChg>
        <pc:spChg chg="mod">
          <ac:chgData name="Tomáš Kubálek" userId="add23078-4725-48e5-87dd-9fe2514ee9a5" providerId="ADAL" clId="{BAA6FD38-CC95-4C3E-8326-986AE837C753}" dt="2019-10-20T05:07:52.283" v="73" actId="20577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BAA6FD38-CC95-4C3E-8326-986AE837C753}" dt="2019-10-20T05:07:32.638" v="53" actId="6549"/>
          <ac:spMkLst>
            <pc:docMk/>
            <pc:sldMk cId="0" sldId="382"/>
            <ac:spMk id="3078" creationId="{00000000-0000-0000-0000-000000000000}"/>
          </ac:spMkLst>
        </pc:spChg>
        <pc:picChg chg="del">
          <ac:chgData name="Tomáš Kubálek" userId="add23078-4725-48e5-87dd-9fe2514ee9a5" providerId="ADAL" clId="{BAA6FD38-CC95-4C3E-8326-986AE837C753}" dt="2019-10-20T04:47:24.962" v="0"/>
          <ac:picMkLst>
            <pc:docMk/>
            <pc:sldMk cId="0" sldId="382"/>
            <ac:picMk id="8" creationId="{0E791331-E5E1-446C-A3AD-3A2C27B6DE8D}"/>
          </ac:picMkLst>
        </pc:picChg>
        <pc:picChg chg="add del mod">
          <ac:chgData name="Tomáš Kubálek" userId="add23078-4725-48e5-87dd-9fe2514ee9a5" providerId="ADAL" clId="{BAA6FD38-CC95-4C3E-8326-986AE837C753}" dt="2019-10-20T05:24:33.395" v="191" actId="478"/>
          <ac:picMkLst>
            <pc:docMk/>
            <pc:sldMk cId="0" sldId="382"/>
            <ac:picMk id="9" creationId="{D67E632B-4A0C-4F6E-9367-C6000BA7D84B}"/>
          </ac:picMkLst>
        </pc:picChg>
        <pc:picChg chg="add mod">
          <ac:chgData name="Tomáš Kubálek" userId="add23078-4725-48e5-87dd-9fe2514ee9a5" providerId="ADAL" clId="{BAA6FD38-CC95-4C3E-8326-986AE837C753}" dt="2019-10-20T05:24:42.491" v="193" actId="1076"/>
          <ac:picMkLst>
            <pc:docMk/>
            <pc:sldMk cId="0" sldId="382"/>
            <ac:picMk id="10" creationId="{E391C512-225E-4054-BE6E-A6186BE5156A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804213724" sldId="182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04213724" sldId="1826"/>
            <ac:spMk id="6" creationId="{5E457063-340B-49FA-8AEA-8C8369D18D98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939028447" sldId="182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39028447" sldId="1827"/>
            <ac:spMk id="5" creationId="{C6CB898F-A1F3-4673-8832-9B93141BB308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777480138" sldId="182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77480138" sldId="1828"/>
            <ac:spMk id="5" creationId="{393B25C8-2700-40B9-8A4B-73B78AE1A48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370022702" sldId="182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70022702" sldId="1829"/>
            <ac:spMk id="6" creationId="{54EFB602-B028-40CB-8D51-383188136E1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118930576" sldId="183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18930576" sldId="1830"/>
            <ac:spMk id="6" creationId="{4A83A7DF-FCDB-49E9-923B-D5129578952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542718471" sldId="183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42718471" sldId="1831"/>
            <ac:spMk id="6" creationId="{E9410B2F-BE34-4DE5-9C6E-AEED2191BEC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393561470" sldId="183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93561470" sldId="1832"/>
            <ac:spMk id="5" creationId="{61224EAA-8CD7-4FB3-9F8D-0F5CE90C8AA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519789390" sldId="183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19789390" sldId="1833"/>
            <ac:spMk id="6" creationId="{17702A56-1738-4773-A34D-7D6FEF429BDD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8311538" sldId="183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8311538" sldId="1834"/>
            <ac:spMk id="5" creationId="{4B292361-E0C8-4517-8915-2DAE0E161C0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77088785" sldId="183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77088785" sldId="1835"/>
            <ac:spMk id="5" creationId="{94E570D8-EAF1-4132-8D9A-6AFBBF34E52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792045263" sldId="183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792045263" sldId="1836"/>
            <ac:spMk id="5" creationId="{C8EC10FD-C856-420D-9D2D-B9134067F39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839133913" sldId="183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39133913" sldId="1837"/>
            <ac:spMk id="6" creationId="{864CEE5A-46BC-438D-B087-1271A9C9EA5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745227527" sldId="183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45227527" sldId="1838"/>
            <ac:spMk id="6" creationId="{E5EC75D1-0197-41B5-82B6-339627D4EE4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263215094" sldId="183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63215094" sldId="1839"/>
            <ac:spMk id="5" creationId="{D483D621-DD3F-46C1-B54D-E05777019DC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602761303" sldId="184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02761303" sldId="1840"/>
            <ac:spMk id="5" creationId="{8A0FA0ED-0E2E-441A-876E-7D92E8F39BD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015790645" sldId="184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15790645" sldId="1841"/>
            <ac:spMk id="5" creationId="{BB98D1B2-3B6C-42F8-91BA-678B5C3B7794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559056105" sldId="184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59056105" sldId="1842"/>
            <ac:spMk id="5" creationId="{277ADEB8-D712-42C7-904D-99A247C5BE8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13271876" sldId="184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13271876" sldId="1845"/>
            <ac:spMk id="6" creationId="{2E726567-CED1-4A91-854A-145D7135357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779801969" sldId="184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79801969" sldId="1846"/>
            <ac:spMk id="7" creationId="{8A57B484-EABB-43F4-9514-BF4F56B087DE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40792990" sldId="184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0792990" sldId="1847"/>
            <ac:spMk id="5" creationId="{DF8E3719-BF83-4E59-8FFF-8DB8F42F0BF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402977976" sldId="184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02977976" sldId="1848"/>
            <ac:spMk id="5" creationId="{BB58D17B-F7B8-4255-8BB9-1E839061A0A3}"/>
          </ac:spMkLst>
        </pc:spChg>
      </pc:sldChg>
      <pc:sldChg chg="addSp modSp">
        <pc:chgData name="Tomáš Kubálek" userId="add23078-4725-48e5-87dd-9fe2514ee9a5" providerId="ADAL" clId="{BAA6FD38-CC95-4C3E-8326-986AE837C753}" dt="2019-10-20T05:34:23.868" v="458" actId="20577"/>
        <pc:sldMkLst>
          <pc:docMk/>
          <pc:sldMk cId="664365511" sldId="1950"/>
        </pc:sldMkLst>
        <pc:spChg chg="mod">
          <ac:chgData name="Tomáš Kubálek" userId="add23078-4725-48e5-87dd-9fe2514ee9a5" providerId="ADAL" clId="{BAA6FD38-CC95-4C3E-8326-986AE837C753}" dt="2019-10-20T05:32:54.591" v="397" actId="20577"/>
          <ac:spMkLst>
            <pc:docMk/>
            <pc:sldMk cId="664365511" sldId="1950"/>
            <ac:spMk id="2" creationId="{BC279C8F-EAD1-4B67-9387-A848F3B67756}"/>
          </ac:spMkLst>
        </pc:spChg>
        <pc:spChg chg="mod">
          <ac:chgData name="Tomáš Kubálek" userId="add23078-4725-48e5-87dd-9fe2514ee9a5" providerId="ADAL" clId="{BAA6FD38-CC95-4C3E-8326-986AE837C753}" dt="2019-10-20T05:34:23.868" v="458" actId="20577"/>
          <ac:spMkLst>
            <pc:docMk/>
            <pc:sldMk cId="664365511" sldId="1950"/>
            <ac:spMk id="3" creationId="{55BEFA75-112B-4315-84B3-C792B5D5B4C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64365511" sldId="1950"/>
            <ac:spMk id="6" creationId="{EA4E92EB-5F66-43B2-9853-CA18406E128F}"/>
          </ac:spMkLst>
        </pc:spChg>
      </pc:sldChg>
      <pc:sldChg chg="addSp modSp">
        <pc:chgData name="Tomáš Kubálek" userId="add23078-4725-48e5-87dd-9fe2514ee9a5" providerId="ADAL" clId="{BAA6FD38-CC95-4C3E-8326-986AE837C753}" dt="2019-10-20T05:32:24.581" v="396" actId="27636"/>
        <pc:sldMkLst>
          <pc:docMk/>
          <pc:sldMk cId="4066837197" sldId="1952"/>
        </pc:sldMkLst>
        <pc:spChg chg="mod">
          <ac:chgData name="Tomáš Kubálek" userId="add23078-4725-48e5-87dd-9fe2514ee9a5" providerId="ADAL" clId="{BAA6FD38-CC95-4C3E-8326-986AE837C753}" dt="2019-10-20T05:32:24.581" v="396" actId="27636"/>
          <ac:spMkLst>
            <pc:docMk/>
            <pc:sldMk cId="4066837197" sldId="1952"/>
            <ac:spMk id="2" creationId="{8C3A09D8-641A-4BA1-BE85-7F240C6F107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66837197" sldId="1952"/>
            <ac:spMk id="6" creationId="{4D157208-1695-46EA-8AE7-BDC5D94DE079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944" v="163" actId="2696"/>
        <pc:sldMkLst>
          <pc:docMk/>
          <pc:sldMk cId="809396102" sldId="195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09396102" sldId="1953"/>
            <ac:spMk id="6" creationId="{90019D06-61FD-435E-8800-998E2CFEC88F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3:04:32.665" v="4422" actId="14100"/>
        <pc:sldMkLst>
          <pc:docMk/>
          <pc:sldMk cId="3309362235" sldId="1954"/>
        </pc:sldMkLst>
        <pc:spChg chg="mod">
          <ac:chgData name="Tomáš Kubálek" userId="add23078-4725-48e5-87dd-9fe2514ee9a5" providerId="ADAL" clId="{BAA6FD38-CC95-4C3E-8326-986AE837C753}" dt="2019-10-20T05:31:47.376" v="387" actId="27636"/>
          <ac:spMkLst>
            <pc:docMk/>
            <pc:sldMk cId="3309362235" sldId="1954"/>
            <ac:spMk id="2" creationId="{83B8EF6F-8EE0-49E8-8C1A-384103213417}"/>
          </ac:spMkLst>
        </pc:spChg>
        <pc:spChg chg="mod">
          <ac:chgData name="Tomáš Kubálek" userId="add23078-4725-48e5-87dd-9fe2514ee9a5" providerId="ADAL" clId="{BAA6FD38-CC95-4C3E-8326-986AE837C753}" dt="2019-10-20T13:03:32.716" v="4416"/>
          <ac:spMkLst>
            <pc:docMk/>
            <pc:sldMk cId="3309362235" sldId="1954"/>
            <ac:spMk id="3" creationId="{5DB0A404-E845-45C3-B8E1-211C4542CA3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09362235" sldId="1954"/>
            <ac:spMk id="6" creationId="{8F2C699E-9B88-4107-8D15-08B905F87D69}"/>
          </ac:spMkLst>
        </pc:spChg>
        <pc:picChg chg="add del mod">
          <ac:chgData name="Tomáš Kubálek" userId="add23078-4725-48e5-87dd-9fe2514ee9a5" providerId="ADAL" clId="{BAA6FD38-CC95-4C3E-8326-986AE837C753}" dt="2019-10-20T13:00:04.976" v="4389" actId="478"/>
          <ac:picMkLst>
            <pc:docMk/>
            <pc:sldMk cId="3309362235" sldId="1954"/>
            <ac:picMk id="8" creationId="{96B7C676-9DD7-484A-9EA3-531006244E0F}"/>
          </ac:picMkLst>
        </pc:picChg>
        <pc:picChg chg="del">
          <ac:chgData name="Tomáš Kubálek" userId="add23078-4725-48e5-87dd-9fe2514ee9a5" providerId="ADAL" clId="{BAA6FD38-CC95-4C3E-8326-986AE837C753}" dt="2019-10-20T12:52:37.434" v="4384" actId="478"/>
          <ac:picMkLst>
            <pc:docMk/>
            <pc:sldMk cId="3309362235" sldId="1954"/>
            <ac:picMk id="9" creationId="{C78D6E79-0BEC-49E6-8164-667E9A29CEFB}"/>
          </ac:picMkLst>
        </pc:picChg>
        <pc:picChg chg="add mod">
          <ac:chgData name="Tomáš Kubálek" userId="add23078-4725-48e5-87dd-9fe2514ee9a5" providerId="ADAL" clId="{BAA6FD38-CC95-4C3E-8326-986AE837C753}" dt="2019-10-20T13:00:13.779" v="4393" actId="108"/>
          <ac:picMkLst>
            <pc:docMk/>
            <pc:sldMk cId="3309362235" sldId="1954"/>
            <ac:picMk id="10" creationId="{0CB60951-9622-4F6D-9C3B-1C59610BAF53}"/>
          </ac:picMkLst>
        </pc:picChg>
        <pc:picChg chg="del">
          <ac:chgData name="Tomáš Kubálek" userId="add23078-4725-48e5-87dd-9fe2514ee9a5" providerId="ADAL" clId="{BAA6FD38-CC95-4C3E-8326-986AE837C753}" dt="2019-10-20T13:04:22.017" v="4417" actId="478"/>
          <ac:picMkLst>
            <pc:docMk/>
            <pc:sldMk cId="3309362235" sldId="1954"/>
            <ac:picMk id="11" creationId="{6CFCFEA8-B9ED-4EDD-A82A-911832303D56}"/>
          </ac:picMkLst>
        </pc:picChg>
        <pc:picChg chg="add mod">
          <ac:chgData name="Tomáš Kubálek" userId="add23078-4725-48e5-87dd-9fe2514ee9a5" providerId="ADAL" clId="{BAA6FD38-CC95-4C3E-8326-986AE837C753}" dt="2019-10-20T13:04:32.665" v="4422" actId="14100"/>
          <ac:picMkLst>
            <pc:docMk/>
            <pc:sldMk cId="3309362235" sldId="1954"/>
            <ac:picMk id="12" creationId="{46FAE872-0C0A-4C08-8ADF-455B70C2F510}"/>
          </ac:picMkLst>
        </pc:picChg>
      </pc:sldChg>
      <pc:sldChg chg="addSp modSp">
        <pc:chgData name="Tomáš Kubálek" userId="add23078-4725-48e5-87dd-9fe2514ee9a5" providerId="ADAL" clId="{BAA6FD38-CC95-4C3E-8326-986AE837C753}" dt="2019-10-20T05:31:21.506" v="377" actId="27636"/>
        <pc:sldMkLst>
          <pc:docMk/>
          <pc:sldMk cId="2206203235" sldId="1955"/>
        </pc:sldMkLst>
        <pc:spChg chg="mod">
          <ac:chgData name="Tomáš Kubálek" userId="add23078-4725-48e5-87dd-9fe2514ee9a5" providerId="ADAL" clId="{BAA6FD38-CC95-4C3E-8326-986AE837C753}" dt="2019-10-20T05:31:21.506" v="377" actId="27636"/>
          <ac:spMkLst>
            <pc:docMk/>
            <pc:sldMk cId="2206203235" sldId="1955"/>
            <ac:spMk id="2" creationId="{38F95515-10A4-43C9-86ED-A542BF263A1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06203235" sldId="1955"/>
            <ac:spMk id="6" creationId="{68024501-0A18-4D99-A3F1-231F2FDBF397}"/>
          </ac:spMkLst>
        </pc:spChg>
      </pc:sldChg>
      <pc:sldChg chg="addSp modSp">
        <pc:chgData name="Tomáš Kubálek" userId="add23078-4725-48e5-87dd-9fe2514ee9a5" providerId="ADAL" clId="{BAA6FD38-CC95-4C3E-8326-986AE837C753}" dt="2019-10-20T11:55:25.872" v="4227" actId="20577"/>
        <pc:sldMkLst>
          <pc:docMk/>
          <pc:sldMk cId="3151775487" sldId="1956"/>
        </pc:sldMkLst>
        <pc:spChg chg="mod">
          <ac:chgData name="Tomáš Kubálek" userId="add23078-4725-48e5-87dd-9fe2514ee9a5" providerId="ADAL" clId="{BAA6FD38-CC95-4C3E-8326-986AE837C753}" dt="2019-10-20T05:30:59.193" v="373" actId="27636"/>
          <ac:spMkLst>
            <pc:docMk/>
            <pc:sldMk cId="3151775487" sldId="1956"/>
            <ac:spMk id="2" creationId="{8E753C81-D154-44EC-B105-B3BE55591EAF}"/>
          </ac:spMkLst>
        </pc:spChg>
        <pc:spChg chg="mod">
          <ac:chgData name="Tomáš Kubálek" userId="add23078-4725-48e5-87dd-9fe2514ee9a5" providerId="ADAL" clId="{BAA6FD38-CC95-4C3E-8326-986AE837C753}" dt="2019-10-20T11:55:25.872" v="4227" actId="20577"/>
          <ac:spMkLst>
            <pc:docMk/>
            <pc:sldMk cId="3151775487" sldId="1956"/>
            <ac:spMk id="3" creationId="{24C86B47-505B-4715-88E8-4C1A415AE85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51775487" sldId="1956"/>
            <ac:spMk id="6" creationId="{3E7C8002-E8F6-46F5-8B1E-5FAB639ADA81}"/>
          </ac:spMkLst>
        </pc:spChg>
      </pc:sldChg>
      <pc:sldChg chg="addSp modSp">
        <pc:chgData name="Tomáš Kubálek" userId="add23078-4725-48e5-87dd-9fe2514ee9a5" providerId="ADAL" clId="{BAA6FD38-CC95-4C3E-8326-986AE837C753}" dt="2019-10-20T14:21:34.363" v="4843" actId="20577"/>
        <pc:sldMkLst>
          <pc:docMk/>
          <pc:sldMk cId="692877604" sldId="1957"/>
        </pc:sldMkLst>
        <pc:spChg chg="mod">
          <ac:chgData name="Tomáš Kubálek" userId="add23078-4725-48e5-87dd-9fe2514ee9a5" providerId="ADAL" clId="{BAA6FD38-CC95-4C3E-8326-986AE837C753}" dt="2019-10-20T05:28:13.381" v="297" actId="20577"/>
          <ac:spMkLst>
            <pc:docMk/>
            <pc:sldMk cId="692877604" sldId="1957"/>
            <ac:spMk id="2" creationId="{AA7294D0-3AA2-4F23-90EC-5A13BBCA2E04}"/>
          </ac:spMkLst>
        </pc:spChg>
        <pc:spChg chg="mod">
          <ac:chgData name="Tomáš Kubálek" userId="add23078-4725-48e5-87dd-9fe2514ee9a5" providerId="ADAL" clId="{BAA6FD38-CC95-4C3E-8326-986AE837C753}" dt="2019-10-20T14:21:34.363" v="4843" actId="20577"/>
          <ac:spMkLst>
            <pc:docMk/>
            <pc:sldMk cId="692877604" sldId="1957"/>
            <ac:spMk id="3" creationId="{1BFB5E2D-2DEC-42A1-9330-3D0BBE75D44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92877604" sldId="1957"/>
            <ac:spMk id="6" creationId="{89D67C8F-9F75-4DE9-94CD-F51E6B6CA66D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744" v="153" actId="2696"/>
        <pc:sldMkLst>
          <pc:docMk/>
          <pc:sldMk cId="1217822764" sldId="195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17822764" sldId="1958"/>
            <ac:spMk id="6" creationId="{3BDB31A6-47F4-4C97-A1C8-ABD91756A8AC}"/>
          </ac:spMkLst>
        </pc:spChg>
      </pc:sldChg>
      <pc:sldChg chg="addSp modSp ord">
        <pc:chgData name="Tomáš Kubálek" userId="add23078-4725-48e5-87dd-9fe2514ee9a5" providerId="ADAL" clId="{BAA6FD38-CC95-4C3E-8326-986AE837C753}" dt="2019-11-04T15:01:40.607" v="6494" actId="20577"/>
        <pc:sldMkLst>
          <pc:docMk/>
          <pc:sldMk cId="3622760104" sldId="1959"/>
        </pc:sldMkLst>
        <pc:spChg chg="mod">
          <ac:chgData name="Tomáš Kubálek" userId="add23078-4725-48e5-87dd-9fe2514ee9a5" providerId="ADAL" clId="{BAA6FD38-CC95-4C3E-8326-986AE837C753}" dt="2019-10-20T05:36:19.925" v="494" actId="20577"/>
          <ac:spMkLst>
            <pc:docMk/>
            <pc:sldMk cId="3622760104" sldId="1959"/>
            <ac:spMk id="2" creationId="{01CDE72A-5889-4934-AEEF-07FD2BAFBF96}"/>
          </ac:spMkLst>
        </pc:spChg>
        <pc:spChg chg="mod">
          <ac:chgData name="Tomáš Kubálek" userId="add23078-4725-48e5-87dd-9fe2514ee9a5" providerId="ADAL" clId="{BAA6FD38-CC95-4C3E-8326-986AE837C753}" dt="2019-11-04T15:01:40.607" v="6494" actId="20577"/>
          <ac:spMkLst>
            <pc:docMk/>
            <pc:sldMk cId="3622760104" sldId="1959"/>
            <ac:spMk id="3" creationId="{52E5A492-E0C6-41DB-BE09-AE3E5F3EDBD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22760104" sldId="1959"/>
            <ac:spMk id="6" creationId="{77164999-519A-449B-8A62-D80636240F01}"/>
          </ac:spMkLst>
        </pc:spChg>
      </pc:sldChg>
      <pc:sldChg chg="addSp modSp">
        <pc:chgData name="Tomáš Kubálek" userId="add23078-4725-48e5-87dd-9fe2514ee9a5" providerId="ADAL" clId="{BAA6FD38-CC95-4C3E-8326-986AE837C753}" dt="2019-10-20T05:27:48.939" v="287" actId="20577"/>
        <pc:sldMkLst>
          <pc:docMk/>
          <pc:sldMk cId="2584409033" sldId="1960"/>
        </pc:sldMkLst>
        <pc:spChg chg="mod">
          <ac:chgData name="Tomáš Kubálek" userId="add23078-4725-48e5-87dd-9fe2514ee9a5" providerId="ADAL" clId="{BAA6FD38-CC95-4C3E-8326-986AE837C753}" dt="2019-10-20T05:27:48.939" v="287" actId="20577"/>
          <ac:spMkLst>
            <pc:docMk/>
            <pc:sldMk cId="2584409033" sldId="1960"/>
            <ac:spMk id="2" creationId="{8D66B6C2-1A60-40B6-A1B4-04C29524CC2F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84409033" sldId="1960"/>
            <ac:spMk id="6" creationId="{663C9BCD-C193-4F7B-AF3B-72CB16D4A60E}"/>
          </ac:spMkLst>
        </pc:spChg>
      </pc:sldChg>
      <pc:sldChg chg="addSp modSp">
        <pc:chgData name="Tomáš Kubálek" userId="add23078-4725-48e5-87dd-9fe2514ee9a5" providerId="ADAL" clId="{BAA6FD38-CC95-4C3E-8326-986AE837C753}" dt="2019-10-20T13:51:37.991" v="4767" actId="27636"/>
        <pc:sldMkLst>
          <pc:docMk/>
          <pc:sldMk cId="2619864098" sldId="1961"/>
        </pc:sldMkLst>
        <pc:spChg chg="mod">
          <ac:chgData name="Tomáš Kubálek" userId="add23078-4725-48e5-87dd-9fe2514ee9a5" providerId="ADAL" clId="{BAA6FD38-CC95-4C3E-8326-986AE837C753}" dt="2019-10-20T13:51:37.991" v="4767" actId="27636"/>
          <ac:spMkLst>
            <pc:docMk/>
            <pc:sldMk cId="2619864098" sldId="1961"/>
            <ac:spMk id="2" creationId="{55C30118-68A9-4088-BE8D-32747BEEA92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19864098" sldId="1961"/>
            <ac:spMk id="6" creationId="{B946CA7E-0675-4ACB-908B-787B66EC73F9}"/>
          </ac:spMkLst>
        </pc:spChg>
      </pc:sldChg>
      <pc:sldChg chg="addSp del">
        <pc:chgData name="Tomáš Kubálek" userId="add23078-4725-48e5-87dd-9fe2514ee9a5" providerId="ADAL" clId="{BAA6FD38-CC95-4C3E-8326-986AE837C753}" dt="2019-10-20T05:23:44.654" v="185" actId="2696"/>
        <pc:sldMkLst>
          <pc:docMk/>
          <pc:sldMk cId="1255631491" sldId="196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55631491" sldId="1962"/>
            <ac:spMk id="6" creationId="{716A4ED2-7738-4481-A6B9-9785E1E1278F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727" v="152" actId="2696"/>
        <pc:sldMkLst>
          <pc:docMk/>
          <pc:sldMk cId="1899893129" sldId="196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99893129" sldId="1963"/>
            <ac:spMk id="6" creationId="{CD78D2FE-CA34-4A70-B9BA-CA6043CC7EA7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712" v="151" actId="2696"/>
        <pc:sldMkLst>
          <pc:docMk/>
          <pc:sldMk cId="2117701880" sldId="196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17701880" sldId="1964"/>
            <ac:spMk id="6" creationId="{198A64D2-BF13-4CA7-8376-C038DB0D2FB3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697" v="150" actId="2696"/>
        <pc:sldMkLst>
          <pc:docMk/>
          <pc:sldMk cId="3275269357" sldId="196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75269357" sldId="1965"/>
            <ac:spMk id="6" creationId="{1FD6D571-D403-4527-966A-52A16C070A80}"/>
          </ac:spMkLst>
        </pc:spChg>
      </pc:sldChg>
      <pc:sldChg chg="addSp del">
        <pc:chgData name="Tomáš Kubálek" userId="add23078-4725-48e5-87dd-9fe2514ee9a5" providerId="ADAL" clId="{BAA6FD38-CC95-4C3E-8326-986AE837C753}" dt="2019-10-20T05:33:08.170" v="402" actId="2696"/>
        <pc:sldMkLst>
          <pc:docMk/>
          <pc:sldMk cId="950706485" sldId="196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50706485" sldId="1966"/>
            <ac:spMk id="6" creationId="{31C6D39A-6B7D-4C2B-A992-A65D49B3F876}"/>
          </ac:spMkLst>
        </pc:spChg>
      </pc:sldChg>
      <pc:sldChg chg="addSp del">
        <pc:chgData name="Tomáš Kubálek" userId="add23078-4725-48e5-87dd-9fe2514ee9a5" providerId="ADAL" clId="{BAA6FD38-CC95-4C3E-8326-986AE837C753}" dt="2019-10-20T05:33:11.592" v="403" actId="2696"/>
        <pc:sldMkLst>
          <pc:docMk/>
          <pc:sldMk cId="925105103" sldId="196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25105103" sldId="1967"/>
            <ac:spMk id="5" creationId="{177CA5FE-426B-4AED-BBD5-B316A0698C2B}"/>
          </ac:spMkLst>
        </pc:spChg>
      </pc:sldChg>
      <pc:sldChg chg="addSp del">
        <pc:chgData name="Tomáš Kubálek" userId="add23078-4725-48e5-87dd-9fe2514ee9a5" providerId="ADAL" clId="{BAA6FD38-CC95-4C3E-8326-986AE837C753}" dt="2019-10-20T05:33:14" v="404" actId="2696"/>
        <pc:sldMkLst>
          <pc:docMk/>
          <pc:sldMk cId="2599719763" sldId="196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99719763" sldId="1968"/>
            <ac:spMk id="5" creationId="{C71733AD-ACE1-4F47-B014-27A0220702C7}"/>
          </ac:spMkLst>
        </pc:spChg>
      </pc:sldChg>
      <pc:sldChg chg="addSp del">
        <pc:chgData name="Tomáš Kubálek" userId="add23078-4725-48e5-87dd-9fe2514ee9a5" providerId="ADAL" clId="{BAA6FD38-CC95-4C3E-8326-986AE837C753}" dt="2019-10-20T05:33:14.993" v="405" actId="2696"/>
        <pc:sldMkLst>
          <pc:docMk/>
          <pc:sldMk cId="2920570322" sldId="196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20570322" sldId="1969"/>
            <ac:spMk id="6" creationId="{D275732B-08C3-4FDD-ABF1-1A5C6338B63D}"/>
          </ac:spMkLst>
        </pc:spChg>
      </pc:sldChg>
      <pc:sldChg chg="addSp del">
        <pc:chgData name="Tomáš Kubálek" userId="add23078-4725-48e5-87dd-9fe2514ee9a5" providerId="ADAL" clId="{BAA6FD38-CC95-4C3E-8326-986AE837C753}" dt="2019-10-20T05:33:16.016" v="406" actId="2696"/>
        <pc:sldMkLst>
          <pc:docMk/>
          <pc:sldMk cId="2339483813" sldId="197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39483813" sldId="1970"/>
            <ac:spMk id="6" creationId="{7778DC11-7B7F-4596-AC30-D379E721372D}"/>
          </ac:spMkLst>
        </pc:spChg>
      </pc:sldChg>
      <pc:sldChg chg="addSp del">
        <pc:chgData name="Tomáš Kubálek" userId="add23078-4725-48e5-87dd-9fe2514ee9a5" providerId="ADAL" clId="{BAA6FD38-CC95-4C3E-8326-986AE837C753}" dt="2019-10-20T05:33:16.974" v="407" actId="2696"/>
        <pc:sldMkLst>
          <pc:docMk/>
          <pc:sldMk cId="3117553365" sldId="197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17553365" sldId="1971"/>
            <ac:spMk id="6" creationId="{DCE02EFF-FF83-400E-992C-C0BCEF830622}"/>
          </ac:spMkLst>
        </pc:spChg>
      </pc:sldChg>
      <pc:sldChg chg="addSp del">
        <pc:chgData name="Tomáš Kubálek" userId="add23078-4725-48e5-87dd-9fe2514ee9a5" providerId="ADAL" clId="{BAA6FD38-CC95-4C3E-8326-986AE837C753}" dt="2019-10-20T05:33:17.848" v="408" actId="2696"/>
        <pc:sldMkLst>
          <pc:docMk/>
          <pc:sldMk cId="3254822796" sldId="197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4822796" sldId="1972"/>
            <ac:spMk id="6" creationId="{143B1469-1C7E-439C-B77D-DFE18A7C62EF}"/>
          </ac:spMkLst>
        </pc:spChg>
      </pc:sldChg>
      <pc:sldChg chg="addSp del">
        <pc:chgData name="Tomáš Kubálek" userId="add23078-4725-48e5-87dd-9fe2514ee9a5" providerId="ADAL" clId="{BAA6FD38-CC95-4C3E-8326-986AE837C753}" dt="2019-10-20T05:33:18.800" v="409" actId="2696"/>
        <pc:sldMkLst>
          <pc:docMk/>
          <pc:sldMk cId="188017494" sldId="197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8017494" sldId="1973"/>
            <ac:spMk id="6" creationId="{A453A29B-979C-4F99-9F55-FF3C8953E9D8}"/>
          </ac:spMkLst>
        </pc:spChg>
      </pc:sldChg>
      <pc:sldChg chg="addSp del">
        <pc:chgData name="Tomáš Kubálek" userId="add23078-4725-48e5-87dd-9fe2514ee9a5" providerId="ADAL" clId="{BAA6FD38-CC95-4C3E-8326-986AE837C753}" dt="2019-10-20T05:23:44.606" v="182" actId="2696"/>
        <pc:sldMkLst>
          <pc:docMk/>
          <pc:sldMk cId="786236455" sldId="197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786236455" sldId="1974"/>
            <ac:spMk id="5" creationId="{89FB5F93-866F-4F69-9C4C-A86A932F3DEC}"/>
          </ac:spMkLst>
        </pc:spChg>
      </pc:sldChg>
      <pc:sldChg chg="addSp del">
        <pc:chgData name="Tomáš Kubálek" userId="add23078-4725-48e5-87dd-9fe2514ee9a5" providerId="ADAL" clId="{BAA6FD38-CC95-4C3E-8326-986AE837C753}" dt="2019-10-20T05:23:44.635" v="184" actId="2696"/>
        <pc:sldMkLst>
          <pc:docMk/>
          <pc:sldMk cId="1276559045" sldId="197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76559045" sldId="1975"/>
            <ac:spMk id="5" creationId="{609FC0D6-C3AD-42EB-8149-DCF93095877F}"/>
          </ac:spMkLst>
        </pc:spChg>
      </pc:sldChg>
      <pc:sldChg chg="addSp delSp del">
        <pc:chgData name="Tomáš Kubálek" userId="add23078-4725-48e5-87dd-9fe2514ee9a5" providerId="ADAL" clId="{BAA6FD38-CC95-4C3E-8326-986AE837C753}" dt="2019-10-20T05:23:44.623" v="183" actId="2696"/>
        <pc:sldMkLst>
          <pc:docMk/>
          <pc:sldMk cId="1479091526" sldId="1977"/>
        </pc:sldMkLst>
        <pc:spChg chg="add del">
          <ac:chgData name="Tomáš Kubálek" userId="add23078-4725-48e5-87dd-9fe2514ee9a5" providerId="ADAL" clId="{BAA6FD38-CC95-4C3E-8326-986AE837C753}" dt="2019-10-20T04:51:08.515" v="14" actId="478"/>
          <ac:spMkLst>
            <pc:docMk/>
            <pc:sldMk cId="1479091526" sldId="1977"/>
            <ac:spMk id="5" creationId="{5EB2EB98-7F4B-465C-82C7-47D82ECE6AA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48516747" sldId="197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48516747" sldId="1978"/>
            <ac:spMk id="6" creationId="{4EEC25F9-8A6D-48EF-9BBE-2F96E20E64EC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7:45:01.166" v="5521" actId="108"/>
        <pc:sldMkLst>
          <pc:docMk/>
          <pc:sldMk cId="227514987" sldId="197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7514987" sldId="1979"/>
            <ac:spMk id="6" creationId="{A597525F-F51D-4BF5-A925-BE86B2CD1689}"/>
          </ac:spMkLst>
        </pc:spChg>
        <pc:picChg chg="del">
          <ac:chgData name="Tomáš Kubálek" userId="add23078-4725-48e5-87dd-9fe2514ee9a5" providerId="ADAL" clId="{BAA6FD38-CC95-4C3E-8326-986AE837C753}" dt="2019-10-20T17:43:38.189" v="5505" actId="478"/>
          <ac:picMkLst>
            <pc:docMk/>
            <pc:sldMk cId="227514987" sldId="1979"/>
            <ac:picMk id="3" creationId="{47537CDA-6E62-4927-BB59-80310DD75C02}"/>
          </ac:picMkLst>
        </pc:picChg>
        <pc:picChg chg="add mod">
          <ac:chgData name="Tomáš Kubálek" userId="add23078-4725-48e5-87dd-9fe2514ee9a5" providerId="ADAL" clId="{BAA6FD38-CC95-4C3E-8326-986AE837C753}" dt="2019-10-20T17:44:19.055" v="5515" actId="108"/>
          <ac:picMkLst>
            <pc:docMk/>
            <pc:sldMk cId="227514987" sldId="1979"/>
            <ac:picMk id="6" creationId="{392A7DC9-0689-4B9C-87D4-0A3422D0060F}"/>
          </ac:picMkLst>
        </pc:picChg>
        <pc:picChg chg="add mod">
          <ac:chgData name="Tomáš Kubálek" userId="add23078-4725-48e5-87dd-9fe2514ee9a5" providerId="ADAL" clId="{BAA6FD38-CC95-4C3E-8326-986AE837C753}" dt="2019-10-20T17:45:01.166" v="5521" actId="108"/>
          <ac:picMkLst>
            <pc:docMk/>
            <pc:sldMk cId="227514987" sldId="1979"/>
            <ac:picMk id="7" creationId="{C0347C96-D7FC-4B83-A3A9-AC13C6F0B370}"/>
          </ac:picMkLst>
        </pc:picChg>
        <pc:picChg chg="del">
          <ac:chgData name="Tomáš Kubálek" userId="add23078-4725-48e5-87dd-9fe2514ee9a5" providerId="ADAL" clId="{BAA6FD38-CC95-4C3E-8326-986AE837C753}" dt="2019-10-20T17:44:43.405" v="5516" actId="478"/>
          <ac:picMkLst>
            <pc:docMk/>
            <pc:sldMk cId="227514987" sldId="1979"/>
            <ac:picMk id="11" creationId="{25326EBD-EF22-47BF-8CD1-E318B5988C53}"/>
          </ac:picMkLst>
        </pc:picChg>
        <pc:picChg chg="mod ord">
          <ac:chgData name="Tomáš Kubálek" userId="add23078-4725-48e5-87dd-9fe2514ee9a5" providerId="ADAL" clId="{BAA6FD38-CC95-4C3E-8326-986AE837C753}" dt="2019-10-20T17:44:14.981" v="5514" actId="1076"/>
          <ac:picMkLst>
            <pc:docMk/>
            <pc:sldMk cId="227514987" sldId="1979"/>
            <ac:picMk id="20" creationId="{F4A3D0D5-8D58-4212-BCCA-A923BEE07FA9}"/>
          </ac:picMkLst>
        </pc:picChg>
        <pc:cxnChg chg="ord">
          <ac:chgData name="Tomáš Kubálek" userId="add23078-4725-48e5-87dd-9fe2514ee9a5" providerId="ADAL" clId="{BAA6FD38-CC95-4C3E-8326-986AE837C753}" dt="2019-10-20T17:44:08.088" v="5513" actId="166"/>
          <ac:cxnSpMkLst>
            <pc:docMk/>
            <pc:sldMk cId="227514987" sldId="1979"/>
            <ac:cxnSpMk id="22" creationId="{5B6D1CA9-6078-498A-961F-C0F85D7DC614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7:47:39.486" v="5539" actId="14100"/>
        <pc:sldMkLst>
          <pc:docMk/>
          <pc:sldMk cId="2123844180" sldId="198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23844180" sldId="1981"/>
            <ac:spMk id="6" creationId="{8E60AC60-8F03-43C1-AC84-EA65CC1D4AD1}"/>
          </ac:spMkLst>
        </pc:spChg>
        <pc:picChg chg="add mod">
          <ac:chgData name="Tomáš Kubálek" userId="add23078-4725-48e5-87dd-9fe2514ee9a5" providerId="ADAL" clId="{BAA6FD38-CC95-4C3E-8326-986AE837C753}" dt="2019-10-20T17:46:54.415" v="5535" actId="108"/>
          <ac:picMkLst>
            <pc:docMk/>
            <pc:sldMk cId="2123844180" sldId="1981"/>
            <ac:picMk id="3" creationId="{5BAF6C5F-5ABC-46B8-AB90-DE801243B817}"/>
          </ac:picMkLst>
        </pc:picChg>
        <pc:picChg chg="del">
          <ac:chgData name="Tomáš Kubálek" userId="add23078-4725-48e5-87dd-9fe2514ee9a5" providerId="ADAL" clId="{BAA6FD38-CC95-4C3E-8326-986AE837C753}" dt="2019-10-20T17:46:31.925" v="5529" actId="478"/>
          <ac:picMkLst>
            <pc:docMk/>
            <pc:sldMk cId="2123844180" sldId="1981"/>
            <ac:picMk id="7" creationId="{B566B30D-8B49-4B40-8F35-3298EB5E4500}"/>
          </ac:picMkLst>
        </pc:picChg>
        <pc:picChg chg="mod">
          <ac:chgData name="Tomáš Kubálek" userId="add23078-4725-48e5-87dd-9fe2514ee9a5" providerId="ADAL" clId="{BAA6FD38-CC95-4C3E-8326-986AE837C753}" dt="2019-10-20T17:47:33.013" v="5537" actId="1035"/>
          <ac:picMkLst>
            <pc:docMk/>
            <pc:sldMk cId="2123844180" sldId="1981"/>
            <ac:picMk id="9" creationId="{115EB485-306F-42EE-BB9B-AA80B6D8DFDC}"/>
          </ac:picMkLst>
        </pc:picChg>
        <pc:cxnChg chg="mod ord">
          <ac:chgData name="Tomáš Kubálek" userId="add23078-4725-48e5-87dd-9fe2514ee9a5" providerId="ADAL" clId="{BAA6FD38-CC95-4C3E-8326-986AE837C753}" dt="2019-10-20T17:47:39.486" v="5539" actId="14100"/>
          <ac:cxnSpMkLst>
            <pc:docMk/>
            <pc:sldMk cId="2123844180" sldId="1981"/>
            <ac:cxnSpMk id="10" creationId="{0870E0FD-8DAC-45D8-9E49-198B6BB31484}"/>
          </ac:cxnSpMkLst>
        </pc:cxnChg>
        <pc:cxnChg chg="mod">
          <ac:chgData name="Tomáš Kubálek" userId="add23078-4725-48e5-87dd-9fe2514ee9a5" providerId="ADAL" clId="{BAA6FD38-CC95-4C3E-8326-986AE837C753}" dt="2019-10-20T17:47:33.013" v="5537" actId="1035"/>
          <ac:cxnSpMkLst>
            <pc:docMk/>
            <pc:sldMk cId="2123844180" sldId="1981"/>
            <ac:cxnSpMk id="15" creationId="{775A7118-678C-4BA3-97F3-D1AFF52F2CE9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7:45:53.392" v="5528" actId="108"/>
        <pc:sldMkLst>
          <pc:docMk/>
          <pc:sldMk cId="3401238456" sldId="1982"/>
        </pc:sldMkLst>
        <pc:spChg chg="mod">
          <ac:chgData name="Tomáš Kubálek" userId="add23078-4725-48e5-87dd-9fe2514ee9a5" providerId="ADAL" clId="{BAA6FD38-CC95-4C3E-8326-986AE837C753}" dt="2019-10-20T17:45:43.296" v="5525" actId="1076"/>
          <ac:spMkLst>
            <pc:docMk/>
            <pc:sldMk cId="3401238456" sldId="1982"/>
            <ac:spMk id="4" creationId="{962F6692-6942-475A-8C9B-F34795518F8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01238456" sldId="1982"/>
            <ac:spMk id="5" creationId="{D41379C3-8E58-46B0-9E5D-44E87179F351}"/>
          </ac:spMkLst>
        </pc:spChg>
        <pc:picChg chg="add mod">
          <ac:chgData name="Tomáš Kubálek" userId="add23078-4725-48e5-87dd-9fe2514ee9a5" providerId="ADAL" clId="{BAA6FD38-CC95-4C3E-8326-986AE837C753}" dt="2019-10-20T17:45:53.392" v="5528" actId="108"/>
          <ac:picMkLst>
            <pc:docMk/>
            <pc:sldMk cId="3401238456" sldId="1982"/>
            <ac:picMk id="5" creationId="{26212F88-2121-45CC-B9F4-4CFC94110772}"/>
          </ac:picMkLst>
        </pc:picChg>
        <pc:picChg chg="del">
          <ac:chgData name="Tomáš Kubálek" userId="add23078-4725-48e5-87dd-9fe2514ee9a5" providerId="ADAL" clId="{BAA6FD38-CC95-4C3E-8326-986AE837C753}" dt="2019-10-20T17:45:35.917" v="5522" actId="478"/>
          <ac:picMkLst>
            <pc:docMk/>
            <pc:sldMk cId="3401238456" sldId="1982"/>
            <ac:picMk id="6" creationId="{9A47879F-3968-4415-AB29-C65DAE538CAE}"/>
          </ac:picMkLst>
        </pc:picChg>
      </pc:sldChg>
      <pc:sldChg chg="addSp del">
        <pc:chgData name="Tomáš Kubálek" userId="add23078-4725-48e5-87dd-9fe2514ee9a5" providerId="ADAL" clId="{BAA6FD38-CC95-4C3E-8326-986AE837C753}" dt="2019-10-20T05:22:47.931" v="162" actId="2696"/>
        <pc:sldMkLst>
          <pc:docMk/>
          <pc:sldMk cId="918048035" sldId="198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18048035" sldId="1984"/>
            <ac:spMk id="6" creationId="{4A14E580-DBA0-4288-AB67-AFB74822AB66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921" v="161" actId="2696"/>
        <pc:sldMkLst>
          <pc:docMk/>
          <pc:sldMk cId="2553559729" sldId="198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53559729" sldId="1985"/>
            <ac:spMk id="5" creationId="{F018E5F2-4121-4911-8361-92C8C4CADBB6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900" v="159" actId="2696"/>
        <pc:sldMkLst>
          <pc:docMk/>
          <pc:sldMk cId="634465194" sldId="198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34465194" sldId="1986"/>
            <ac:spMk id="5" creationId="{44FFBB09-7B86-44FA-A17F-FE51C40EB1B2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81" v="157" actId="2696"/>
        <pc:sldMkLst>
          <pc:docMk/>
          <pc:sldMk cId="2466698264" sldId="198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66698264" sldId="1987"/>
            <ac:spMk id="5" creationId="{BA6FAB54-59C1-46A0-9532-F4C0E8CD3F29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3:08:21.907" v="4430" actId="108"/>
        <pc:sldMkLst>
          <pc:docMk/>
          <pc:sldMk cId="3162207080" sldId="198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62207080" sldId="1988"/>
            <ac:spMk id="6" creationId="{3F39CB1D-60EF-4335-A686-6545C5AC1F95}"/>
          </ac:spMkLst>
        </pc:spChg>
        <pc:picChg chg="del">
          <ac:chgData name="Tomáš Kubálek" userId="add23078-4725-48e5-87dd-9fe2514ee9a5" providerId="ADAL" clId="{BAA6FD38-CC95-4C3E-8326-986AE837C753}" dt="2019-10-20T13:08:09.479" v="4423" actId="478"/>
          <ac:picMkLst>
            <pc:docMk/>
            <pc:sldMk cId="3162207080" sldId="1988"/>
            <ac:picMk id="3" creationId="{4074B918-49A5-43CA-A7D1-58D11FEBD1D9}"/>
          </ac:picMkLst>
        </pc:picChg>
        <pc:picChg chg="add mod">
          <ac:chgData name="Tomáš Kubálek" userId="add23078-4725-48e5-87dd-9fe2514ee9a5" providerId="ADAL" clId="{BAA6FD38-CC95-4C3E-8326-986AE837C753}" dt="2019-10-20T13:08:21.907" v="4430" actId="108"/>
          <ac:picMkLst>
            <pc:docMk/>
            <pc:sldMk cId="3162207080" sldId="1988"/>
            <ac:picMk id="7" creationId="{11356158-9C4E-4987-85E9-7897A95FD986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11:01.778" v="4455" actId="1037"/>
        <pc:sldMkLst>
          <pc:docMk/>
          <pc:sldMk cId="3736465412" sldId="198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736465412" sldId="1989"/>
            <ac:spMk id="5" creationId="{52015498-142F-4A6A-97AB-BAFDA189668F}"/>
          </ac:spMkLst>
        </pc:spChg>
        <pc:spChg chg="mod">
          <ac:chgData name="Tomáš Kubálek" userId="add23078-4725-48e5-87dd-9fe2514ee9a5" providerId="ADAL" clId="{BAA6FD38-CC95-4C3E-8326-986AE837C753}" dt="2019-10-20T13:09:27.138" v="4438" actId="20577"/>
          <ac:spMkLst>
            <pc:docMk/>
            <pc:sldMk cId="3736465412" sldId="1989"/>
            <ac:spMk id="6" creationId="{26853D29-E2A0-460D-A397-0BA7CAE8C8C8}"/>
          </ac:spMkLst>
        </pc:spChg>
        <pc:picChg chg="add mod">
          <ac:chgData name="Tomáš Kubálek" userId="add23078-4725-48e5-87dd-9fe2514ee9a5" providerId="ADAL" clId="{BAA6FD38-CC95-4C3E-8326-986AE837C753}" dt="2019-10-20T13:10:03.220" v="4442" actId="108"/>
          <ac:picMkLst>
            <pc:docMk/>
            <pc:sldMk cId="3736465412" sldId="1989"/>
            <ac:picMk id="7" creationId="{F70DA38C-655E-4123-803C-AF794ACEA539}"/>
          </ac:picMkLst>
        </pc:picChg>
        <pc:picChg chg="del">
          <ac:chgData name="Tomáš Kubálek" userId="add23078-4725-48e5-87dd-9fe2514ee9a5" providerId="ADAL" clId="{BAA6FD38-CC95-4C3E-8326-986AE837C753}" dt="2019-10-20T13:10:51.033" v="4449" actId="478"/>
          <ac:picMkLst>
            <pc:docMk/>
            <pc:sldMk cId="3736465412" sldId="1989"/>
            <ac:picMk id="8" creationId="{EEF4D122-79BE-4E9A-9F56-C7E4CCE68296}"/>
          </ac:picMkLst>
        </pc:picChg>
        <pc:picChg chg="del">
          <ac:chgData name="Tomáš Kubálek" userId="add23078-4725-48e5-87dd-9fe2514ee9a5" providerId="ADAL" clId="{BAA6FD38-CC95-4C3E-8326-986AE837C753}" dt="2019-10-20T13:09:56.450" v="4439" actId="478"/>
          <ac:picMkLst>
            <pc:docMk/>
            <pc:sldMk cId="3736465412" sldId="1989"/>
            <ac:picMk id="9" creationId="{253938D7-EEE3-49D0-8F91-C9D9FE99E896}"/>
          </ac:picMkLst>
        </pc:picChg>
        <pc:picChg chg="add mod">
          <ac:chgData name="Tomáš Kubálek" userId="add23078-4725-48e5-87dd-9fe2514ee9a5" providerId="ADAL" clId="{BAA6FD38-CC95-4C3E-8326-986AE837C753}" dt="2019-10-20T13:11:01.778" v="4455" actId="1037"/>
          <ac:picMkLst>
            <pc:docMk/>
            <pc:sldMk cId="3736465412" sldId="1989"/>
            <ac:picMk id="10" creationId="{41BB5D63-8061-4A4C-8E9E-D0F942A7A2F0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1:10.833" v="4554" actId="1035"/>
        <pc:sldMkLst>
          <pc:docMk/>
          <pc:sldMk cId="1965794830" sldId="1990"/>
        </pc:sldMkLst>
        <pc:spChg chg="mod">
          <ac:chgData name="Tomáš Kubálek" userId="add23078-4725-48e5-87dd-9fe2514ee9a5" providerId="ADAL" clId="{BAA6FD38-CC95-4C3E-8326-986AE837C753}" dt="2019-10-20T13:19:49.782" v="4540" actId="5793"/>
          <ac:spMkLst>
            <pc:docMk/>
            <pc:sldMk cId="1965794830" sldId="1990"/>
            <ac:spMk id="3" creationId="{9C73DA98-38D2-497B-82CD-19547764031F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965794830" sldId="1990"/>
            <ac:spMk id="6" creationId="{47E221A4-6E42-4A62-B795-9EB91C3DC691}"/>
          </ac:spMkLst>
        </pc:spChg>
        <pc:picChg chg="add mod">
          <ac:chgData name="Tomáš Kubálek" userId="add23078-4725-48e5-87dd-9fe2514ee9a5" providerId="ADAL" clId="{BAA6FD38-CC95-4C3E-8326-986AE837C753}" dt="2019-10-20T13:21:10.833" v="4554" actId="1035"/>
          <ac:picMkLst>
            <pc:docMk/>
            <pc:sldMk cId="1965794830" sldId="1990"/>
            <ac:picMk id="7" creationId="{28995369-8798-461B-A357-25FA85DC16EB}"/>
          </ac:picMkLst>
        </pc:picChg>
        <pc:picChg chg="del">
          <ac:chgData name="Tomáš Kubálek" userId="add23078-4725-48e5-87dd-9fe2514ee9a5" providerId="ADAL" clId="{BAA6FD38-CC95-4C3E-8326-986AE837C753}" dt="2019-10-20T13:20:42.681" v="4541" actId="478"/>
          <ac:picMkLst>
            <pc:docMk/>
            <pc:sldMk cId="1965794830" sldId="1990"/>
            <ac:picMk id="8" creationId="{4136364A-A91B-49FB-B09C-00F8A78DA506}"/>
          </ac:picMkLst>
        </pc:picChg>
        <pc:picChg chg="add mod">
          <ac:chgData name="Tomáš Kubálek" userId="add23078-4725-48e5-87dd-9fe2514ee9a5" providerId="ADAL" clId="{BAA6FD38-CC95-4C3E-8326-986AE837C753}" dt="2019-10-20T13:21:03.037" v="4551" actId="108"/>
          <ac:picMkLst>
            <pc:docMk/>
            <pc:sldMk cId="1965794830" sldId="1990"/>
            <ac:picMk id="9" creationId="{49D8A304-4B5B-4641-BB0B-0CAB4E685067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3:25.177" v="4588" actId="1076"/>
        <pc:sldMkLst>
          <pc:docMk/>
          <pc:sldMk cId="2684095820" sldId="1991"/>
        </pc:sldMkLst>
        <pc:spChg chg="mod">
          <ac:chgData name="Tomáš Kubálek" userId="add23078-4725-48e5-87dd-9fe2514ee9a5" providerId="ADAL" clId="{BAA6FD38-CC95-4C3E-8326-986AE837C753}" dt="2019-10-20T13:21:25.073" v="4558" actId="20577"/>
          <ac:spMkLst>
            <pc:docMk/>
            <pc:sldMk cId="2684095820" sldId="1991"/>
            <ac:spMk id="2" creationId="{409797F4-0139-4C93-ACBA-0086E0D940B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84095820" sldId="1991"/>
            <ac:spMk id="6" creationId="{896E00AC-3676-41FD-A44E-C41FD053B47F}"/>
          </ac:spMkLst>
        </pc:spChg>
        <pc:picChg chg="del">
          <ac:chgData name="Tomáš Kubálek" userId="add23078-4725-48e5-87dd-9fe2514ee9a5" providerId="ADAL" clId="{BAA6FD38-CC95-4C3E-8326-986AE837C753}" dt="2019-10-20T13:21:56.721" v="4559" actId="478"/>
          <ac:picMkLst>
            <pc:docMk/>
            <pc:sldMk cId="2684095820" sldId="1991"/>
            <ac:picMk id="3" creationId="{8C897B05-C065-42EA-A24F-D315B023A120}"/>
          </ac:picMkLst>
        </pc:picChg>
        <pc:picChg chg="add mod">
          <ac:chgData name="Tomáš Kubálek" userId="add23078-4725-48e5-87dd-9fe2514ee9a5" providerId="ADAL" clId="{BAA6FD38-CC95-4C3E-8326-986AE837C753}" dt="2019-10-20T13:23:25.177" v="4588" actId="1076"/>
          <ac:picMkLst>
            <pc:docMk/>
            <pc:sldMk cId="2684095820" sldId="1991"/>
            <ac:picMk id="7" creationId="{E81E9BD2-904F-4B0A-9ABF-95DB26C81C40}"/>
          </ac:picMkLst>
        </pc:picChg>
        <pc:picChg chg="add mod">
          <ac:chgData name="Tomáš Kubálek" userId="add23078-4725-48e5-87dd-9fe2514ee9a5" providerId="ADAL" clId="{BAA6FD38-CC95-4C3E-8326-986AE837C753}" dt="2019-10-20T13:23:25.177" v="4588" actId="1076"/>
          <ac:picMkLst>
            <pc:docMk/>
            <pc:sldMk cId="2684095820" sldId="1991"/>
            <ac:picMk id="8" creationId="{7C50FEE3-DC73-4DA1-85E1-2EE8C64AD5BA}"/>
          </ac:picMkLst>
        </pc:picChg>
        <pc:picChg chg="add del">
          <ac:chgData name="Tomáš Kubálek" userId="add23078-4725-48e5-87dd-9fe2514ee9a5" providerId="ADAL" clId="{BAA6FD38-CC95-4C3E-8326-986AE837C753}" dt="2019-10-20T13:23:00.081" v="4567" actId="478"/>
          <ac:picMkLst>
            <pc:docMk/>
            <pc:sldMk cId="2684095820" sldId="1991"/>
            <ac:picMk id="10" creationId="{77E35DDF-4CC4-4603-BF14-F6604E9362CB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5:38.275" v="4594" actId="108"/>
        <pc:sldMkLst>
          <pc:docMk/>
          <pc:sldMk cId="1019697269" sldId="199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19697269" sldId="1992"/>
            <ac:spMk id="5" creationId="{CE7364A4-646C-49C9-A586-7862D62EEEAA}"/>
          </ac:spMkLst>
        </pc:spChg>
        <pc:picChg chg="add mod">
          <ac:chgData name="Tomáš Kubálek" userId="add23078-4725-48e5-87dd-9fe2514ee9a5" providerId="ADAL" clId="{BAA6FD38-CC95-4C3E-8326-986AE837C753}" dt="2019-10-20T13:25:38.275" v="4594" actId="108"/>
          <ac:picMkLst>
            <pc:docMk/>
            <pc:sldMk cId="1019697269" sldId="1992"/>
            <ac:picMk id="6" creationId="{7909D084-1092-46FB-86A9-09F706884D2D}"/>
          </ac:picMkLst>
        </pc:picChg>
        <pc:picChg chg="del">
          <ac:chgData name="Tomáš Kubálek" userId="add23078-4725-48e5-87dd-9fe2514ee9a5" providerId="ADAL" clId="{BAA6FD38-CC95-4C3E-8326-986AE837C753}" dt="2019-10-20T13:25:26.929" v="4590" actId="478"/>
          <ac:picMkLst>
            <pc:docMk/>
            <pc:sldMk cId="1019697269" sldId="1992"/>
            <ac:picMk id="8" creationId="{C2EE4443-7C2D-400D-982C-CE7E866F19C1}"/>
          </ac:picMkLst>
        </pc:picChg>
        <pc:picChg chg="del">
          <ac:chgData name="Tomáš Kubálek" userId="add23078-4725-48e5-87dd-9fe2514ee9a5" providerId="ADAL" clId="{BAA6FD38-CC95-4C3E-8326-986AE837C753}" dt="2019-10-20T13:25:26.409" v="4589" actId="478"/>
          <ac:picMkLst>
            <pc:docMk/>
            <pc:sldMk cId="1019697269" sldId="1992"/>
            <ac:picMk id="9" creationId="{0871B1CD-E1C4-403F-AE8E-81FEB217F80C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6:33.564" v="4602" actId="108"/>
        <pc:sldMkLst>
          <pc:docMk/>
          <pc:sldMk cId="1644557191" sldId="199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644557191" sldId="1993"/>
            <ac:spMk id="5" creationId="{4C76E80D-5DF1-4E20-BBE1-351640BA5853}"/>
          </ac:spMkLst>
        </pc:spChg>
        <pc:picChg chg="add mod">
          <ac:chgData name="Tomáš Kubálek" userId="add23078-4725-48e5-87dd-9fe2514ee9a5" providerId="ADAL" clId="{BAA6FD38-CC95-4C3E-8326-986AE837C753}" dt="2019-10-20T13:26:33.564" v="4602" actId="108"/>
          <ac:picMkLst>
            <pc:docMk/>
            <pc:sldMk cId="1644557191" sldId="1993"/>
            <ac:picMk id="6" creationId="{D514B02B-9020-4811-9DED-B0FE4937E938}"/>
          </ac:picMkLst>
        </pc:picChg>
        <pc:picChg chg="del">
          <ac:chgData name="Tomáš Kubálek" userId="add23078-4725-48e5-87dd-9fe2514ee9a5" providerId="ADAL" clId="{BAA6FD38-CC95-4C3E-8326-986AE837C753}" dt="2019-10-20T13:26:17.977" v="4596" actId="478"/>
          <ac:picMkLst>
            <pc:docMk/>
            <pc:sldMk cId="1644557191" sldId="1993"/>
            <ac:picMk id="9" creationId="{D9BC0B97-1EAF-499A-ABCB-8B0A7F18DD00}"/>
          </ac:picMkLst>
        </pc:picChg>
        <pc:picChg chg="del">
          <ac:chgData name="Tomáš Kubálek" userId="add23078-4725-48e5-87dd-9fe2514ee9a5" providerId="ADAL" clId="{BAA6FD38-CC95-4C3E-8326-986AE837C753}" dt="2019-10-20T13:26:16.401" v="4595" actId="478"/>
          <ac:picMkLst>
            <pc:docMk/>
            <pc:sldMk cId="1644557191" sldId="1993"/>
            <ac:picMk id="11" creationId="{0E707A33-F2D4-423F-AA3C-C17D92613AB4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8:16.331" v="4613" actId="108"/>
        <pc:sldMkLst>
          <pc:docMk/>
          <pc:sldMk cId="3694098852" sldId="199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94098852" sldId="1994"/>
            <ac:spMk id="5" creationId="{F35EE5CF-3FFC-4A01-B57C-1763593CDD86}"/>
          </ac:spMkLst>
        </pc:spChg>
        <pc:picChg chg="add mod">
          <ac:chgData name="Tomáš Kubálek" userId="add23078-4725-48e5-87dd-9fe2514ee9a5" providerId="ADAL" clId="{BAA6FD38-CC95-4C3E-8326-986AE837C753}" dt="2019-10-20T13:28:13.410" v="4612" actId="1076"/>
          <ac:picMkLst>
            <pc:docMk/>
            <pc:sldMk cId="3694098852" sldId="1994"/>
            <ac:picMk id="7" creationId="{EB5DC81E-217C-4F91-B89E-B2C0FF5C6685}"/>
          </ac:picMkLst>
        </pc:picChg>
        <pc:picChg chg="del">
          <ac:chgData name="Tomáš Kubálek" userId="add23078-4725-48e5-87dd-9fe2514ee9a5" providerId="ADAL" clId="{BAA6FD38-CC95-4C3E-8326-986AE837C753}" dt="2019-10-20T13:27:35.769" v="4603" actId="478"/>
          <ac:picMkLst>
            <pc:docMk/>
            <pc:sldMk cId="3694098852" sldId="1994"/>
            <ac:picMk id="8" creationId="{098DD9EC-DFBD-4A47-982D-87402396F5F4}"/>
          </ac:picMkLst>
        </pc:picChg>
        <pc:picChg chg="add mod">
          <ac:chgData name="Tomáš Kubálek" userId="add23078-4725-48e5-87dd-9fe2514ee9a5" providerId="ADAL" clId="{BAA6FD38-CC95-4C3E-8326-986AE837C753}" dt="2019-10-20T13:28:16.331" v="4613" actId="108"/>
          <ac:picMkLst>
            <pc:docMk/>
            <pc:sldMk cId="3694098852" sldId="1994"/>
            <ac:picMk id="9" creationId="{C1A675A3-E8AA-45BD-A99D-1D36DD973097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30:06.677" v="4662" actId="108"/>
        <pc:sldMkLst>
          <pc:docMk/>
          <pc:sldMk cId="1949108230" sldId="1995"/>
        </pc:sldMkLst>
        <pc:spChg chg="mod">
          <ac:chgData name="Tomáš Kubálek" userId="add23078-4725-48e5-87dd-9fe2514ee9a5" providerId="ADAL" clId="{BAA6FD38-CC95-4C3E-8326-986AE837C753}" dt="2019-10-20T13:29:51.377" v="4655" actId="20577"/>
          <ac:spMkLst>
            <pc:docMk/>
            <pc:sldMk cId="1949108230" sldId="1995"/>
            <ac:spMk id="2" creationId="{BBCC1100-85BD-425F-B36C-2DB0CF4F597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949108230" sldId="1995"/>
            <ac:spMk id="6" creationId="{F8E38544-691D-4240-B303-822134B933DD}"/>
          </ac:spMkLst>
        </pc:spChg>
        <pc:picChg chg="add mod">
          <ac:chgData name="Tomáš Kubálek" userId="add23078-4725-48e5-87dd-9fe2514ee9a5" providerId="ADAL" clId="{BAA6FD38-CC95-4C3E-8326-986AE837C753}" dt="2019-10-20T13:30:06.677" v="4662" actId="108"/>
          <ac:picMkLst>
            <pc:docMk/>
            <pc:sldMk cId="1949108230" sldId="1995"/>
            <ac:picMk id="3" creationId="{1CD6DEFC-2A00-400D-AB3A-5A934162A263}"/>
          </ac:picMkLst>
        </pc:picChg>
        <pc:picChg chg="del">
          <ac:chgData name="Tomáš Kubálek" userId="add23078-4725-48e5-87dd-9fe2514ee9a5" providerId="ADAL" clId="{BAA6FD38-CC95-4C3E-8326-986AE837C753}" dt="2019-10-20T13:29:53.337" v="4656" actId="478"/>
          <ac:picMkLst>
            <pc:docMk/>
            <pc:sldMk cId="1949108230" sldId="1995"/>
            <ac:picMk id="8" creationId="{C9598B92-4A2B-4A0B-9316-1AB2A32ED77E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918566847" sldId="199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18566847" sldId="1996"/>
            <ac:spMk id="6" creationId="{0C165851-AB41-49A2-80F0-287EAAE29584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007464631" sldId="199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07464631" sldId="1997"/>
            <ac:spMk id="6" creationId="{CEB7FA81-E110-493F-AA14-1756E7C0881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23936205" sldId="199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23936205" sldId="1998"/>
            <ac:spMk id="6" creationId="{8286FB8F-0957-4FC3-ABB5-1063F4170CC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90000386" sldId="199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0000386" sldId="1999"/>
            <ac:spMk id="6" creationId="{CA34AD2C-0AD9-46D5-8240-1E85B04ACE6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259699209" sldId="200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9699209" sldId="2000"/>
            <ac:spMk id="6" creationId="{D2665F41-0BA9-4A16-A06F-C477A965FAB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824652603" sldId="200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24652603" sldId="2001"/>
            <ac:spMk id="6" creationId="{F7CA83D8-1EE1-479E-B70C-7B84F3C1530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504130753" sldId="200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04130753" sldId="2002"/>
            <ac:spMk id="6" creationId="{5BD9117B-7059-4C0E-AA86-6B5B4E39BD5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215981286" sldId="200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15981286" sldId="2003"/>
            <ac:spMk id="6" creationId="{1B078833-8D65-4C63-8480-84EF4A0C3AF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798782302" sldId="200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98782302" sldId="2004"/>
            <ac:spMk id="6" creationId="{DE31116D-582A-42EA-90AE-3829C3163009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046411629" sldId="200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46411629" sldId="2005"/>
            <ac:spMk id="6" creationId="{082E4B9B-228B-4750-88E2-32291726B619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682164404" sldId="200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82164404" sldId="2006"/>
            <ac:spMk id="6" creationId="{6AD7B003-D0A8-470B-B1C9-A3DA73BF683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983246081" sldId="200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83246081" sldId="2007"/>
            <ac:spMk id="5" creationId="{CF402CBB-2049-4D4D-9C99-3BF85BF7D61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06555798" sldId="200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06555798" sldId="2008"/>
            <ac:spMk id="6" creationId="{4A0E09CE-930B-4F08-99A0-AD6A2DD4F21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4126830" sldId="200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126830" sldId="2009"/>
            <ac:spMk id="6" creationId="{39F1E031-8A7F-4168-AE8F-09B33E3425F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223133517" sldId="201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23133517" sldId="2010"/>
            <ac:spMk id="5" creationId="{8A68A422-9067-48D5-B114-62F2A5AA0C05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89238326" sldId="201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9238326" sldId="2011"/>
            <ac:spMk id="6" creationId="{516FBF85-AEFC-4735-BA3F-2F715071EB7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520621694" sldId="201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20621694" sldId="2012"/>
            <ac:spMk id="6" creationId="{C4229CA3-7232-4BF4-BA38-BE914E18D029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58758608" sldId="201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58758608" sldId="2013"/>
            <ac:spMk id="6" creationId="{0BB01C85-27CE-4FDA-AE7F-7F49AE9FAD1E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33574438" sldId="201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33574438" sldId="2014"/>
            <ac:spMk id="6" creationId="{993E66B2-9A88-4C64-B1F8-1BE795E070B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775371551" sldId="201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75371551" sldId="2015"/>
            <ac:spMk id="6" creationId="{D3FFA271-4190-4188-A045-44555921D45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762283269" sldId="201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62283269" sldId="2016"/>
            <ac:spMk id="6" creationId="{4D0B04D7-DB72-4611-AFCC-FFBC70E976B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16436960" sldId="201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6436960" sldId="2017"/>
            <ac:spMk id="6" creationId="{51870783-FCA4-47EF-931C-A71686D8105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919203931" sldId="201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919203931" sldId="2018"/>
            <ac:spMk id="6" creationId="{607EED87-B72D-462F-9E63-A91EDD32A7DB}"/>
          </ac:spMkLst>
        </pc:spChg>
      </pc:sldChg>
      <pc:sldChg chg="addSp del">
        <pc:chgData name="Tomáš Kubálek" userId="add23078-4725-48e5-87dd-9fe2514ee9a5" providerId="ADAL" clId="{BAA6FD38-CC95-4C3E-8326-986AE837C753}" dt="2019-10-20T13:52:18.645" v="4768" actId="2696"/>
        <pc:sldMkLst>
          <pc:docMk/>
          <pc:sldMk cId="4025209279" sldId="201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25209279" sldId="2019"/>
            <ac:spMk id="5" creationId="{33D150C4-389F-458C-91FB-85D100A5305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693631817" sldId="202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93631817" sldId="2020"/>
            <ac:spMk id="6" creationId="{BC3074C0-9A0A-4751-AE3F-430601391FB0}"/>
          </ac:spMkLst>
        </pc:spChg>
      </pc:sldChg>
      <pc:sldChg chg="addSp modSp">
        <pc:chgData name="Tomáš Kubálek" userId="add23078-4725-48e5-87dd-9fe2514ee9a5" providerId="ADAL" clId="{BAA6FD38-CC95-4C3E-8326-986AE837C753}" dt="2019-10-20T05:28:22.883" v="301" actId="20577"/>
        <pc:sldMkLst>
          <pc:docMk/>
          <pc:sldMk cId="1121214566" sldId="2021"/>
        </pc:sldMkLst>
        <pc:spChg chg="mod">
          <ac:chgData name="Tomáš Kubálek" userId="add23078-4725-48e5-87dd-9fe2514ee9a5" providerId="ADAL" clId="{BAA6FD38-CC95-4C3E-8326-986AE837C753}" dt="2019-10-20T05:28:22.883" v="301" actId="20577"/>
          <ac:spMkLst>
            <pc:docMk/>
            <pc:sldMk cId="1121214566" sldId="2021"/>
            <ac:spMk id="2" creationId="{435DB63C-6A61-46EF-96FB-0014E508B30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121214566" sldId="2021"/>
            <ac:spMk id="6" creationId="{ABDB3EDF-439E-43BB-A496-23E2ADA514C9}"/>
          </ac:spMkLst>
        </pc:spChg>
      </pc:sldChg>
      <pc:sldChg chg="addSp modSp">
        <pc:chgData name="Tomáš Kubálek" userId="add23078-4725-48e5-87dd-9fe2514ee9a5" providerId="ADAL" clId="{BAA6FD38-CC95-4C3E-8326-986AE837C753}" dt="2019-10-20T05:28:28.135" v="303" actId="20577"/>
        <pc:sldMkLst>
          <pc:docMk/>
          <pc:sldMk cId="2310706045" sldId="2022"/>
        </pc:sldMkLst>
        <pc:spChg chg="mod">
          <ac:chgData name="Tomáš Kubálek" userId="add23078-4725-48e5-87dd-9fe2514ee9a5" providerId="ADAL" clId="{BAA6FD38-CC95-4C3E-8326-986AE837C753}" dt="2019-10-20T05:28:28.135" v="303" actId="20577"/>
          <ac:spMkLst>
            <pc:docMk/>
            <pc:sldMk cId="2310706045" sldId="2022"/>
            <ac:spMk id="2" creationId="{C7B1946A-0E33-4B56-8ED7-CF9EE8EF80C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10706045" sldId="2022"/>
            <ac:spMk id="5" creationId="{09226D82-D050-4371-8028-14FEFE66E5B8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4:26:21.647" v="4849" actId="108"/>
        <pc:sldMkLst>
          <pc:docMk/>
          <pc:sldMk cId="2082182986" sldId="2023"/>
        </pc:sldMkLst>
        <pc:spChg chg="mod">
          <ac:chgData name="Tomáš Kubálek" userId="add23078-4725-48e5-87dd-9fe2514ee9a5" providerId="ADAL" clId="{BAA6FD38-CC95-4C3E-8326-986AE837C753}" dt="2019-10-20T05:28:31.848" v="305" actId="20577"/>
          <ac:spMkLst>
            <pc:docMk/>
            <pc:sldMk cId="2082182986" sldId="2023"/>
            <ac:spMk id="2" creationId="{90B84629-1916-4C3E-B0A5-8056571D83C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82182986" sldId="2023"/>
            <ac:spMk id="5" creationId="{93DF2D5D-A602-4823-A308-AB42EE5558B3}"/>
          </ac:spMkLst>
        </pc:spChg>
        <pc:spChg chg="mod">
          <ac:chgData name="Tomáš Kubálek" userId="add23078-4725-48e5-87dd-9fe2514ee9a5" providerId="ADAL" clId="{BAA6FD38-CC95-4C3E-8326-986AE837C753}" dt="2019-10-20T14:22:55.711" v="4844" actId="6549"/>
          <ac:spMkLst>
            <pc:docMk/>
            <pc:sldMk cId="2082182986" sldId="2023"/>
            <ac:spMk id="6" creationId="{AABF79BB-804F-438B-B6D3-1C606C58AC49}"/>
          </ac:spMkLst>
        </pc:spChg>
        <pc:picChg chg="del">
          <ac:chgData name="Tomáš Kubálek" userId="add23078-4725-48e5-87dd-9fe2514ee9a5" providerId="ADAL" clId="{BAA6FD38-CC95-4C3E-8326-986AE837C753}" dt="2019-10-20T14:26:09.042" v="4845" actId="478"/>
          <ac:picMkLst>
            <pc:docMk/>
            <pc:sldMk cId="2082182986" sldId="2023"/>
            <ac:picMk id="10" creationId="{1EAD5DDB-5B1F-44DF-AB66-AA6CCAB2BBAA}"/>
          </ac:picMkLst>
        </pc:picChg>
        <pc:picChg chg="add mod">
          <ac:chgData name="Tomáš Kubálek" userId="add23078-4725-48e5-87dd-9fe2514ee9a5" providerId="ADAL" clId="{BAA6FD38-CC95-4C3E-8326-986AE837C753}" dt="2019-10-20T14:26:21.647" v="4849" actId="108"/>
          <ac:picMkLst>
            <pc:docMk/>
            <pc:sldMk cId="2082182986" sldId="2023"/>
            <ac:picMk id="17" creationId="{259CF4D0-D4CE-4209-A294-6B25F5CB5DBD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14.245" v="321" actId="20577"/>
        <pc:sldMkLst>
          <pc:docMk/>
          <pc:sldMk cId="325228644" sldId="2024"/>
        </pc:sldMkLst>
        <pc:spChg chg="mod">
          <ac:chgData name="Tomáš Kubálek" userId="add23078-4725-48e5-87dd-9fe2514ee9a5" providerId="ADAL" clId="{BAA6FD38-CC95-4C3E-8326-986AE837C753}" dt="2019-10-20T05:28:43.858" v="307" actId="20577"/>
          <ac:spMkLst>
            <pc:docMk/>
            <pc:sldMk cId="325228644" sldId="2024"/>
            <ac:spMk id="2" creationId="{EC9B5E7C-CBD3-4C22-A0B7-A10C2A0E82AE}"/>
          </ac:spMkLst>
        </pc:spChg>
        <pc:spChg chg="mod">
          <ac:chgData name="Tomáš Kubálek" userId="add23078-4725-48e5-87dd-9fe2514ee9a5" providerId="ADAL" clId="{BAA6FD38-CC95-4C3E-8326-986AE837C753}" dt="2019-10-20T05:29:14.245" v="321" actId="20577"/>
          <ac:spMkLst>
            <pc:docMk/>
            <pc:sldMk cId="325228644" sldId="2024"/>
            <ac:spMk id="3" creationId="{4E1F5C09-2302-45FD-89B6-2A001344169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228644" sldId="2024"/>
            <ac:spMk id="6" creationId="{375A76CB-4F03-4D2D-A400-0A0FB78598BB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30:58.621" v="5328" actId="108"/>
        <pc:sldMkLst>
          <pc:docMk/>
          <pc:sldMk cId="3565083490" sldId="2025"/>
        </pc:sldMkLst>
        <pc:spChg chg="mod">
          <ac:chgData name="Tomáš Kubálek" userId="add23078-4725-48e5-87dd-9fe2514ee9a5" providerId="ADAL" clId="{BAA6FD38-CC95-4C3E-8326-986AE837C753}" dt="2019-10-20T05:30:28.035" v="359" actId="20577"/>
          <ac:spMkLst>
            <pc:docMk/>
            <pc:sldMk cId="3565083490" sldId="2025"/>
            <ac:spMk id="2" creationId="{726CDA38-B8DD-44E8-B98E-A0A51AC768D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65083490" sldId="2025"/>
            <ac:spMk id="6" creationId="{88494B34-1D9A-4BB2-8E3B-3DBF4B3F2CA3}"/>
          </ac:spMkLst>
        </pc:spChg>
        <pc:picChg chg="del">
          <ac:chgData name="Tomáš Kubálek" userId="add23078-4725-48e5-87dd-9fe2514ee9a5" providerId="ADAL" clId="{BAA6FD38-CC95-4C3E-8326-986AE837C753}" dt="2019-10-20T15:30:42.715" v="5324" actId="478"/>
          <ac:picMkLst>
            <pc:docMk/>
            <pc:sldMk cId="3565083490" sldId="2025"/>
            <ac:picMk id="3" creationId="{FFEE4004-E209-478D-90EC-47F054AC6E1E}"/>
          </ac:picMkLst>
        </pc:picChg>
        <pc:picChg chg="add mod">
          <ac:chgData name="Tomáš Kubálek" userId="add23078-4725-48e5-87dd-9fe2514ee9a5" providerId="ADAL" clId="{BAA6FD38-CC95-4C3E-8326-986AE837C753}" dt="2019-10-20T15:30:58.621" v="5328" actId="108"/>
          <ac:picMkLst>
            <pc:docMk/>
            <pc:sldMk cId="3565083490" sldId="2025"/>
            <ac:picMk id="7" creationId="{FC54CB38-C73C-4160-8A35-EDD070354605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5:33:08.478" v="5345" actId="108"/>
        <pc:sldMkLst>
          <pc:docMk/>
          <pc:sldMk cId="2310933189" sldId="2026"/>
        </pc:sldMkLst>
        <pc:spChg chg="mod">
          <ac:chgData name="Tomáš Kubálek" userId="add23078-4725-48e5-87dd-9fe2514ee9a5" providerId="ADAL" clId="{BAA6FD38-CC95-4C3E-8326-986AE837C753}" dt="2019-10-20T05:30:33.539" v="363" actId="20577"/>
          <ac:spMkLst>
            <pc:docMk/>
            <pc:sldMk cId="2310933189" sldId="2026"/>
            <ac:spMk id="2" creationId="{A3FB7BC9-A2C0-41B9-9991-01393E3B69D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10933189" sldId="2026"/>
            <ac:spMk id="6" creationId="{BD49C6A5-B8C0-407A-82AC-2C170C73984E}"/>
          </ac:spMkLst>
        </pc:spChg>
        <pc:picChg chg="del">
          <ac:chgData name="Tomáš Kubálek" userId="add23078-4725-48e5-87dd-9fe2514ee9a5" providerId="ADAL" clId="{BAA6FD38-CC95-4C3E-8326-986AE837C753}" dt="2019-10-20T15:32:25.522" v="5334" actId="478"/>
          <ac:picMkLst>
            <pc:docMk/>
            <pc:sldMk cId="2310933189" sldId="2026"/>
            <ac:picMk id="3" creationId="{253C5ED7-939E-4324-86EC-762327480469}"/>
          </ac:picMkLst>
        </pc:picChg>
        <pc:picChg chg="add mod">
          <ac:chgData name="Tomáš Kubálek" userId="add23078-4725-48e5-87dd-9fe2514ee9a5" providerId="ADAL" clId="{BAA6FD38-CC95-4C3E-8326-986AE837C753}" dt="2019-10-20T15:33:08.020" v="5344" actId="108"/>
          <ac:picMkLst>
            <pc:docMk/>
            <pc:sldMk cId="2310933189" sldId="2026"/>
            <ac:picMk id="7" creationId="{6826FA81-F704-45AC-AE04-7649D3386C74}"/>
          </ac:picMkLst>
        </pc:picChg>
        <pc:picChg chg="add mod">
          <ac:chgData name="Tomáš Kubálek" userId="add23078-4725-48e5-87dd-9fe2514ee9a5" providerId="ADAL" clId="{BAA6FD38-CC95-4C3E-8326-986AE837C753}" dt="2019-10-20T15:33:08.478" v="5345" actId="108"/>
          <ac:picMkLst>
            <pc:docMk/>
            <pc:sldMk cId="2310933189" sldId="2026"/>
            <ac:picMk id="8" creationId="{8A1C7DF9-33C2-44A2-B548-B379F11CEC84}"/>
          </ac:picMkLst>
        </pc:picChg>
        <pc:picChg chg="del">
          <ac:chgData name="Tomáš Kubálek" userId="add23078-4725-48e5-87dd-9fe2514ee9a5" providerId="ADAL" clId="{BAA6FD38-CC95-4C3E-8326-986AE837C753}" dt="2019-10-20T15:32:51.554" v="5339" actId="478"/>
          <ac:picMkLst>
            <pc:docMk/>
            <pc:sldMk cId="2310933189" sldId="2026"/>
            <ac:picMk id="11" creationId="{F1632FF4-4092-416D-A1ED-A16FEEFB8E31}"/>
          </ac:picMkLst>
        </pc:picChg>
        <pc:cxnChg chg="ord">
          <ac:chgData name="Tomáš Kubálek" userId="add23078-4725-48e5-87dd-9fe2514ee9a5" providerId="ADAL" clId="{BAA6FD38-CC95-4C3E-8326-986AE837C753}" dt="2019-10-20T15:33:03.509" v="5343" actId="166"/>
          <ac:cxnSpMkLst>
            <pc:docMk/>
            <pc:sldMk cId="2310933189" sldId="2026"/>
            <ac:cxnSpMk id="9" creationId="{A6FF168E-8D29-448A-96CF-1997D7E245B4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5:35:24.518" v="5361" actId="108"/>
        <pc:sldMkLst>
          <pc:docMk/>
          <pc:sldMk cId="2673097719" sldId="2027"/>
        </pc:sldMkLst>
        <pc:spChg chg="mod">
          <ac:chgData name="Tomáš Kubálek" userId="add23078-4725-48e5-87dd-9fe2514ee9a5" providerId="ADAL" clId="{BAA6FD38-CC95-4C3E-8326-986AE837C753}" dt="2019-10-20T05:30:37.107" v="365" actId="20577"/>
          <ac:spMkLst>
            <pc:docMk/>
            <pc:sldMk cId="2673097719" sldId="2027"/>
            <ac:spMk id="2" creationId="{0E251280-5B5B-46A7-A8A1-1D9AC38B9BA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73097719" sldId="2027"/>
            <ac:spMk id="6" creationId="{C8095D23-E21D-40EE-9494-6AD23D76C28B}"/>
          </ac:spMkLst>
        </pc:spChg>
        <pc:picChg chg="del">
          <ac:chgData name="Tomáš Kubálek" userId="add23078-4725-48e5-87dd-9fe2514ee9a5" providerId="ADAL" clId="{BAA6FD38-CC95-4C3E-8326-986AE837C753}" dt="2019-10-20T15:34:14.587" v="5346" actId="478"/>
          <ac:picMkLst>
            <pc:docMk/>
            <pc:sldMk cId="2673097719" sldId="2027"/>
            <ac:picMk id="3" creationId="{72512538-5664-4C48-AF0D-517AF482AE22}"/>
          </ac:picMkLst>
        </pc:picChg>
        <pc:picChg chg="add mod">
          <ac:chgData name="Tomáš Kubálek" userId="add23078-4725-48e5-87dd-9fe2514ee9a5" providerId="ADAL" clId="{BAA6FD38-CC95-4C3E-8326-986AE837C753}" dt="2019-10-20T15:34:28.819" v="5351" actId="14100"/>
          <ac:picMkLst>
            <pc:docMk/>
            <pc:sldMk cId="2673097719" sldId="2027"/>
            <ac:picMk id="7" creationId="{3D0837DF-60A1-41B4-803B-B3D8C3B732B0}"/>
          </ac:picMkLst>
        </pc:picChg>
        <pc:picChg chg="ord">
          <ac:chgData name="Tomáš Kubálek" userId="add23078-4725-48e5-87dd-9fe2514ee9a5" providerId="ADAL" clId="{BAA6FD38-CC95-4C3E-8326-986AE837C753}" dt="2019-10-20T15:34:34.242" v="5352" actId="166"/>
          <ac:picMkLst>
            <pc:docMk/>
            <pc:sldMk cId="2673097719" sldId="2027"/>
            <ac:picMk id="8" creationId="{BDDCF07B-873D-4624-9140-3F7C87028C35}"/>
          </ac:picMkLst>
        </pc:picChg>
        <pc:picChg chg="add mod">
          <ac:chgData name="Tomáš Kubálek" userId="add23078-4725-48e5-87dd-9fe2514ee9a5" providerId="ADAL" clId="{BAA6FD38-CC95-4C3E-8326-986AE837C753}" dt="2019-10-20T15:35:24.518" v="5361" actId="108"/>
          <ac:picMkLst>
            <pc:docMk/>
            <pc:sldMk cId="2673097719" sldId="2027"/>
            <ac:picMk id="9" creationId="{B398B516-A094-4A93-ACA6-86590D47F725}"/>
          </ac:picMkLst>
        </pc:picChg>
        <pc:picChg chg="del">
          <ac:chgData name="Tomáš Kubálek" userId="add23078-4725-48e5-87dd-9fe2514ee9a5" providerId="ADAL" clId="{BAA6FD38-CC95-4C3E-8326-986AE837C753}" dt="2019-10-20T15:35:10.598" v="5354" actId="478"/>
          <ac:picMkLst>
            <pc:docMk/>
            <pc:sldMk cId="2673097719" sldId="2027"/>
            <ac:picMk id="11" creationId="{7DC124AE-7273-4B73-B321-EDC443C5B726}"/>
          </ac:picMkLst>
        </pc:picChg>
        <pc:cxnChg chg="ord">
          <ac:chgData name="Tomáš Kubálek" userId="add23078-4725-48e5-87dd-9fe2514ee9a5" providerId="ADAL" clId="{BAA6FD38-CC95-4C3E-8326-986AE837C753}" dt="2019-10-20T15:34:39.136" v="5353" actId="166"/>
          <ac:cxnSpMkLst>
            <pc:docMk/>
            <pc:sldMk cId="2673097719" sldId="2027"/>
            <ac:cxnSpMk id="12" creationId="{4412073A-3634-452E-A4CE-EF524F233326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5:36:18.926" v="5367" actId="108"/>
        <pc:sldMkLst>
          <pc:docMk/>
          <pc:sldMk cId="3307711038" sldId="2028"/>
        </pc:sldMkLst>
        <pc:spChg chg="mod">
          <ac:chgData name="Tomáš Kubálek" userId="add23078-4725-48e5-87dd-9fe2514ee9a5" providerId="ADAL" clId="{BAA6FD38-CC95-4C3E-8326-986AE837C753}" dt="2019-10-20T05:30:43.611" v="369" actId="20577"/>
          <ac:spMkLst>
            <pc:docMk/>
            <pc:sldMk cId="3307711038" sldId="2028"/>
            <ac:spMk id="2" creationId="{483C6FCA-2FC9-4B12-8BA4-30D75A91B0F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07711038" sldId="2028"/>
            <ac:spMk id="6" creationId="{3B7E195F-2FCA-4B27-A39A-6E91D770F039}"/>
          </ac:spMkLst>
        </pc:spChg>
        <pc:picChg chg="del">
          <ac:chgData name="Tomáš Kubálek" userId="add23078-4725-48e5-87dd-9fe2514ee9a5" providerId="ADAL" clId="{BAA6FD38-CC95-4C3E-8326-986AE837C753}" dt="2019-10-20T15:36:07.203" v="5362" actId="478"/>
          <ac:picMkLst>
            <pc:docMk/>
            <pc:sldMk cId="3307711038" sldId="2028"/>
            <ac:picMk id="3" creationId="{EFC99942-B860-449E-BD02-0BE0A507F236}"/>
          </ac:picMkLst>
        </pc:picChg>
        <pc:picChg chg="add mod">
          <ac:chgData name="Tomáš Kubálek" userId="add23078-4725-48e5-87dd-9fe2514ee9a5" providerId="ADAL" clId="{BAA6FD38-CC95-4C3E-8326-986AE837C753}" dt="2019-10-20T15:36:18.926" v="5367" actId="108"/>
          <ac:picMkLst>
            <pc:docMk/>
            <pc:sldMk cId="3307711038" sldId="2028"/>
            <ac:picMk id="9" creationId="{FD99DC0C-25CC-4475-AF3E-447586E7250E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39.243" v="333" actId="20577"/>
        <pc:sldMkLst>
          <pc:docMk/>
          <pc:sldMk cId="57838021" sldId="2030"/>
        </pc:sldMkLst>
        <pc:spChg chg="mod">
          <ac:chgData name="Tomáš Kubálek" userId="add23078-4725-48e5-87dd-9fe2514ee9a5" providerId="ADAL" clId="{BAA6FD38-CC95-4C3E-8326-986AE837C753}" dt="2019-10-20T05:29:39.243" v="333" actId="20577"/>
          <ac:spMkLst>
            <pc:docMk/>
            <pc:sldMk cId="57838021" sldId="2030"/>
            <ac:spMk id="2" creationId="{67A9C3E4-1396-4F21-B99D-BD532F7D8EC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7838021" sldId="2030"/>
            <ac:spMk id="6" creationId="{452E9412-9673-4D38-AAC5-FF715AEE259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32:03.846" v="5333" actId="108"/>
        <pc:sldMkLst>
          <pc:docMk/>
          <pc:sldMk cId="268599910" sldId="2032"/>
        </pc:sldMkLst>
        <pc:spChg chg="mod">
          <ac:chgData name="Tomáš Kubálek" userId="add23078-4725-48e5-87dd-9fe2514ee9a5" providerId="ADAL" clId="{BAA6FD38-CC95-4C3E-8326-986AE837C753}" dt="2019-10-20T05:30:30.683" v="361" actId="20577"/>
          <ac:spMkLst>
            <pc:docMk/>
            <pc:sldMk cId="268599910" sldId="2032"/>
            <ac:spMk id="2" creationId="{D2CE08B0-B997-483E-919E-DC6F95F1053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8599910" sldId="2032"/>
            <ac:spMk id="6" creationId="{46C29B77-7B1B-465C-BE5B-C15862F52F89}"/>
          </ac:spMkLst>
        </pc:spChg>
        <pc:picChg chg="add mod">
          <ac:chgData name="Tomáš Kubálek" userId="add23078-4725-48e5-87dd-9fe2514ee9a5" providerId="ADAL" clId="{BAA6FD38-CC95-4C3E-8326-986AE837C753}" dt="2019-10-20T15:32:03.846" v="5333" actId="108"/>
          <ac:picMkLst>
            <pc:docMk/>
            <pc:sldMk cId="268599910" sldId="2032"/>
            <ac:picMk id="7" creationId="{77DAA133-5203-4CF4-B272-254FD6739A0A}"/>
          </ac:picMkLst>
        </pc:picChg>
        <pc:picChg chg="del">
          <ac:chgData name="Tomáš Kubálek" userId="add23078-4725-48e5-87dd-9fe2514ee9a5" providerId="ADAL" clId="{BAA6FD38-CC95-4C3E-8326-986AE837C753}" dt="2019-10-20T15:31:54.011" v="5329" actId="478"/>
          <ac:picMkLst>
            <pc:docMk/>
            <pc:sldMk cId="268599910" sldId="2032"/>
            <ac:picMk id="8" creationId="{0B2E4BD9-F6F6-40FA-BC5A-F9BD2D9CF2E2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4:27:58.435" v="4861" actId="1035"/>
        <pc:sldMkLst>
          <pc:docMk/>
          <pc:sldMk cId="2992870779" sldId="203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92870779" sldId="2033"/>
            <ac:spMk id="6" creationId="{0ABF65F4-049E-4ADF-B53B-E70673B96D19}"/>
          </ac:spMkLst>
        </pc:spChg>
        <pc:picChg chg="del">
          <ac:chgData name="Tomáš Kubálek" userId="add23078-4725-48e5-87dd-9fe2514ee9a5" providerId="ADAL" clId="{BAA6FD38-CC95-4C3E-8326-986AE837C753}" dt="2019-10-20T14:27:23.023" v="4850" actId="478"/>
          <ac:picMkLst>
            <pc:docMk/>
            <pc:sldMk cId="2992870779" sldId="2033"/>
            <ac:picMk id="3" creationId="{A67EAEB3-B3E7-42CE-B33C-6993F5FA50A3}"/>
          </ac:picMkLst>
        </pc:picChg>
        <pc:picChg chg="add mod">
          <ac:chgData name="Tomáš Kubálek" userId="add23078-4725-48e5-87dd-9fe2514ee9a5" providerId="ADAL" clId="{BAA6FD38-CC95-4C3E-8326-986AE837C753}" dt="2019-10-20T14:27:51.053" v="4859" actId="108"/>
          <ac:picMkLst>
            <pc:docMk/>
            <pc:sldMk cId="2992870779" sldId="2033"/>
            <ac:picMk id="7" creationId="{742D1FFA-F9D8-45DC-933C-D83BE6616A98}"/>
          </ac:picMkLst>
        </pc:picChg>
        <pc:picChg chg="ord">
          <ac:chgData name="Tomáš Kubálek" userId="add23078-4725-48e5-87dd-9fe2514ee9a5" providerId="ADAL" clId="{BAA6FD38-CC95-4C3E-8326-986AE837C753}" dt="2019-10-20T14:27:38.328" v="4856" actId="166"/>
          <ac:picMkLst>
            <pc:docMk/>
            <pc:sldMk cId="2992870779" sldId="2033"/>
            <ac:picMk id="9" creationId="{2D5E89D7-984E-42CF-8E89-6CACDA2C6299}"/>
          </ac:picMkLst>
        </pc:picChg>
        <pc:picChg chg="mod ord">
          <ac:chgData name="Tomáš Kubálek" userId="add23078-4725-48e5-87dd-9fe2514ee9a5" providerId="ADAL" clId="{BAA6FD38-CC95-4C3E-8326-986AE837C753}" dt="2019-10-20T14:27:58.435" v="4861" actId="1035"/>
          <ac:picMkLst>
            <pc:docMk/>
            <pc:sldMk cId="2992870779" sldId="2033"/>
            <ac:picMk id="10" creationId="{2A1A18DC-A50A-4580-9BEC-F8CEB2807EE3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24.684" v="325" actId="20577"/>
        <pc:sldMkLst>
          <pc:docMk/>
          <pc:sldMk cId="4002147307" sldId="2034"/>
        </pc:sldMkLst>
        <pc:spChg chg="mod">
          <ac:chgData name="Tomáš Kubálek" userId="add23078-4725-48e5-87dd-9fe2514ee9a5" providerId="ADAL" clId="{BAA6FD38-CC95-4C3E-8326-986AE837C753}" dt="2019-10-20T05:29:24.684" v="325" actId="20577"/>
          <ac:spMkLst>
            <pc:docMk/>
            <pc:sldMk cId="4002147307" sldId="2034"/>
            <ac:spMk id="2" creationId="{B709E533-C655-49FE-8FFD-4513F26A32A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02147307" sldId="2034"/>
            <ac:spMk id="6" creationId="{DAED344C-2096-4AFE-B9FD-0C84E6BD6CCC}"/>
          </ac:spMkLst>
        </pc:spChg>
      </pc:sldChg>
      <pc:sldChg chg="addSp modSp">
        <pc:chgData name="Tomáš Kubálek" userId="add23078-4725-48e5-87dd-9fe2514ee9a5" providerId="ADAL" clId="{BAA6FD38-CC95-4C3E-8326-986AE837C753}" dt="2019-10-20T14:56:24.699" v="5056" actId="20577"/>
        <pc:sldMkLst>
          <pc:docMk/>
          <pc:sldMk cId="2972940537" sldId="2035"/>
        </pc:sldMkLst>
        <pc:spChg chg="mod">
          <ac:chgData name="Tomáš Kubálek" userId="add23078-4725-48e5-87dd-9fe2514ee9a5" providerId="ADAL" clId="{BAA6FD38-CC95-4C3E-8326-986AE837C753}" dt="2019-10-20T05:29:28.420" v="327" actId="20577"/>
          <ac:spMkLst>
            <pc:docMk/>
            <pc:sldMk cId="2972940537" sldId="2035"/>
            <ac:spMk id="2" creationId="{0E2D2B3F-549C-4D47-9284-D30BD2FC5770}"/>
          </ac:spMkLst>
        </pc:spChg>
        <pc:spChg chg="mod">
          <ac:chgData name="Tomáš Kubálek" userId="add23078-4725-48e5-87dd-9fe2514ee9a5" providerId="ADAL" clId="{BAA6FD38-CC95-4C3E-8326-986AE837C753}" dt="2019-10-20T14:56:24.699" v="5056" actId="20577"/>
          <ac:spMkLst>
            <pc:docMk/>
            <pc:sldMk cId="2972940537" sldId="2035"/>
            <ac:spMk id="3" creationId="{8E2FC07D-8EE7-4DC1-BBC0-48926D5FD81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72940537" sldId="2035"/>
            <ac:spMk id="6" creationId="{4016B586-E455-4DDB-A145-15991834DC8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003305420" sldId="203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03305420" sldId="2036"/>
            <ac:spMk id="5" creationId="{08272BC9-D0E6-47D4-A59E-FEA17EFB2C7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811432389" sldId="203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11432389" sldId="2037"/>
            <ac:spMk id="6" creationId="{14A03469-73AD-45EA-854C-6335974E509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00644648" sldId="203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0644648" sldId="2038"/>
            <ac:spMk id="6" creationId="{8BE277B7-45B4-453F-A337-5EB0497C6A5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311388136" sldId="203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11388136" sldId="2039"/>
            <ac:spMk id="6" creationId="{49B9A1A2-779C-4B28-A1EE-5B1D129AD682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04:09.468" v="5060" actId="108"/>
        <pc:sldMkLst>
          <pc:docMk/>
          <pc:sldMk cId="3198954356" sldId="2040"/>
        </pc:sldMkLst>
        <pc:spChg chg="mod">
          <ac:chgData name="Tomáš Kubálek" userId="add23078-4725-48e5-87dd-9fe2514ee9a5" providerId="ADAL" clId="{BAA6FD38-CC95-4C3E-8326-986AE837C753}" dt="2019-10-20T05:29:32.499" v="329" actId="20577"/>
          <ac:spMkLst>
            <pc:docMk/>
            <pc:sldMk cId="3198954356" sldId="2040"/>
            <ac:spMk id="2" creationId="{E7F61232-222F-4E70-B6B6-A2F65CF88BB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98954356" sldId="2040"/>
            <ac:spMk id="6" creationId="{C342121C-00ED-4E56-A09A-EC3064A2D03B}"/>
          </ac:spMkLst>
        </pc:spChg>
        <pc:picChg chg="del">
          <ac:chgData name="Tomáš Kubálek" userId="add23078-4725-48e5-87dd-9fe2514ee9a5" providerId="ADAL" clId="{BAA6FD38-CC95-4C3E-8326-986AE837C753}" dt="2019-10-20T15:04:01.235" v="5057" actId="478"/>
          <ac:picMkLst>
            <pc:docMk/>
            <pc:sldMk cId="3198954356" sldId="2040"/>
            <ac:picMk id="7" creationId="{AB63DB26-B0E9-4618-BF8B-B2E6B436038A}"/>
          </ac:picMkLst>
        </pc:picChg>
        <pc:picChg chg="add mod">
          <ac:chgData name="Tomáš Kubálek" userId="add23078-4725-48e5-87dd-9fe2514ee9a5" providerId="ADAL" clId="{BAA6FD38-CC95-4C3E-8326-986AE837C753}" dt="2019-10-20T15:04:09.468" v="5060" actId="108"/>
          <ac:picMkLst>
            <pc:docMk/>
            <pc:sldMk cId="3198954356" sldId="2040"/>
            <ac:picMk id="8" creationId="{C64E8D84-44CF-46BA-BB4E-735FF9F8F687}"/>
          </ac:picMkLst>
        </pc:picChg>
      </pc:sldChg>
      <pc:sldChg chg="addSp modSp">
        <pc:chgData name="Tomáš Kubálek" userId="add23078-4725-48e5-87dd-9fe2514ee9a5" providerId="ADAL" clId="{BAA6FD38-CC95-4C3E-8326-986AE837C753}" dt="2019-10-20T15:07:17.071" v="5164" actId="27636"/>
        <pc:sldMkLst>
          <pc:docMk/>
          <pc:sldMk cId="1582168908" sldId="2042"/>
        </pc:sldMkLst>
        <pc:spChg chg="mod">
          <ac:chgData name="Tomáš Kubálek" userId="add23078-4725-48e5-87dd-9fe2514ee9a5" providerId="ADAL" clId="{BAA6FD38-CC95-4C3E-8326-986AE837C753}" dt="2019-10-20T05:29:35.940" v="331" actId="20577"/>
          <ac:spMkLst>
            <pc:docMk/>
            <pc:sldMk cId="1582168908" sldId="2042"/>
            <ac:spMk id="2" creationId="{0C3CB70E-373F-4847-8966-140F2FA9BAEA}"/>
          </ac:spMkLst>
        </pc:spChg>
        <pc:spChg chg="mod">
          <ac:chgData name="Tomáš Kubálek" userId="add23078-4725-48e5-87dd-9fe2514ee9a5" providerId="ADAL" clId="{BAA6FD38-CC95-4C3E-8326-986AE837C753}" dt="2019-10-20T15:07:17.071" v="5164" actId="27636"/>
          <ac:spMkLst>
            <pc:docMk/>
            <pc:sldMk cId="1582168908" sldId="2042"/>
            <ac:spMk id="3" creationId="{56BC0A33-C3AA-4DCE-867B-F93C739D5BA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82168908" sldId="2042"/>
            <ac:spMk id="6" creationId="{C0D77607-2C78-49A9-92E2-F4659FD11A2E}"/>
          </ac:spMkLst>
        </pc:spChg>
      </pc:sldChg>
      <pc:sldChg chg="addSp modSp">
        <pc:chgData name="Tomáš Kubálek" userId="add23078-4725-48e5-87dd-9fe2514ee9a5" providerId="ADAL" clId="{BAA6FD38-CC95-4C3E-8326-986AE837C753}" dt="2019-10-20T05:29:03.830" v="309" actId="20577"/>
        <pc:sldMkLst>
          <pc:docMk/>
          <pc:sldMk cId="1296260469" sldId="2043"/>
        </pc:sldMkLst>
        <pc:spChg chg="mod">
          <ac:chgData name="Tomáš Kubálek" userId="add23078-4725-48e5-87dd-9fe2514ee9a5" providerId="ADAL" clId="{BAA6FD38-CC95-4C3E-8326-986AE837C753}" dt="2019-10-20T05:29:03.830" v="309" actId="20577"/>
          <ac:spMkLst>
            <pc:docMk/>
            <pc:sldMk cId="1296260469" sldId="2043"/>
            <ac:spMk id="2" creationId="{F43EC653-82D4-4B46-B11F-95147167EF3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96260469" sldId="2043"/>
            <ac:spMk id="6" creationId="{6B9E8195-3B1D-4A62-BCE6-1F3A734293F4}"/>
          </ac:spMkLst>
        </pc:spChg>
      </pc:sldChg>
      <pc:sldChg chg="addSp modSp">
        <pc:chgData name="Tomáš Kubálek" userId="add23078-4725-48e5-87dd-9fe2514ee9a5" providerId="ADAL" clId="{BAA6FD38-CC95-4C3E-8326-986AE837C753}" dt="2019-10-20T05:29:20.387" v="323" actId="20577"/>
        <pc:sldMkLst>
          <pc:docMk/>
          <pc:sldMk cId="610491606" sldId="2044"/>
        </pc:sldMkLst>
        <pc:spChg chg="mod">
          <ac:chgData name="Tomáš Kubálek" userId="add23078-4725-48e5-87dd-9fe2514ee9a5" providerId="ADAL" clId="{BAA6FD38-CC95-4C3E-8326-986AE837C753}" dt="2019-10-20T05:29:20.387" v="323" actId="20577"/>
          <ac:spMkLst>
            <pc:docMk/>
            <pc:sldMk cId="610491606" sldId="2044"/>
            <ac:spMk id="2" creationId="{A6AD9211-FB62-4728-8488-6201B13F480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10491606" sldId="2044"/>
            <ac:spMk id="6" creationId="{66DF5E09-22D5-4C2E-AFF4-7B2CDBA07A6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20862497" sldId="204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0862497" sldId="2045"/>
            <ac:spMk id="6" creationId="{75FDEFA3-44D0-4468-B821-FE941A71AC55}"/>
          </ac:spMkLst>
        </pc:spChg>
      </pc:sldChg>
      <pc:sldChg chg="addSp modSp">
        <pc:chgData name="Tomáš Kubálek" userId="add23078-4725-48e5-87dd-9fe2514ee9a5" providerId="ADAL" clId="{BAA6FD38-CC95-4C3E-8326-986AE837C753}" dt="2019-10-20T05:30:23.947" v="357" actId="20577"/>
        <pc:sldMkLst>
          <pc:docMk/>
          <pc:sldMk cId="2432485346" sldId="2046"/>
        </pc:sldMkLst>
        <pc:spChg chg="mod">
          <ac:chgData name="Tomáš Kubálek" userId="add23078-4725-48e5-87dd-9fe2514ee9a5" providerId="ADAL" clId="{BAA6FD38-CC95-4C3E-8326-986AE837C753}" dt="2019-10-20T05:30:23.947" v="357" actId="20577"/>
          <ac:spMkLst>
            <pc:docMk/>
            <pc:sldMk cId="2432485346" sldId="2046"/>
            <ac:spMk id="2" creationId="{DE8E0E78-8932-42AD-95AE-AF997985ACE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32485346" sldId="2046"/>
            <ac:spMk id="6" creationId="{8A4AD73C-221C-4FD6-A954-95F5D1132B19}"/>
          </ac:spMkLst>
        </pc:spChg>
      </pc:sldChg>
      <pc:sldChg chg="addSp modSp">
        <pc:chgData name="Tomáš Kubálek" userId="add23078-4725-48e5-87dd-9fe2514ee9a5" providerId="ADAL" clId="{BAA6FD38-CC95-4C3E-8326-986AE837C753}" dt="2019-10-20T05:30:21.003" v="355" actId="20577"/>
        <pc:sldMkLst>
          <pc:docMk/>
          <pc:sldMk cId="2305703134" sldId="2047"/>
        </pc:sldMkLst>
        <pc:spChg chg="mod">
          <ac:chgData name="Tomáš Kubálek" userId="add23078-4725-48e5-87dd-9fe2514ee9a5" providerId="ADAL" clId="{BAA6FD38-CC95-4C3E-8326-986AE837C753}" dt="2019-10-20T05:30:21.003" v="355" actId="20577"/>
          <ac:spMkLst>
            <pc:docMk/>
            <pc:sldMk cId="2305703134" sldId="2047"/>
            <ac:spMk id="2" creationId="{39DE7CB9-91AA-432C-BC5F-525AA8328FE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05703134" sldId="2047"/>
            <ac:spMk id="6" creationId="{BB459DB5-E485-4F3D-8BD5-4BE8BEF0F92E}"/>
          </ac:spMkLst>
        </pc:spChg>
      </pc:sldChg>
      <pc:sldChg chg="addSp modSp">
        <pc:chgData name="Tomáš Kubálek" userId="add23078-4725-48e5-87dd-9fe2514ee9a5" providerId="ADAL" clId="{BAA6FD38-CC95-4C3E-8326-986AE837C753}" dt="2019-10-20T05:30:17.547" v="353" actId="20577"/>
        <pc:sldMkLst>
          <pc:docMk/>
          <pc:sldMk cId="3977778310" sldId="2048"/>
        </pc:sldMkLst>
        <pc:spChg chg="mod">
          <ac:chgData name="Tomáš Kubálek" userId="add23078-4725-48e5-87dd-9fe2514ee9a5" providerId="ADAL" clId="{BAA6FD38-CC95-4C3E-8326-986AE837C753}" dt="2019-10-20T05:30:17.547" v="353" actId="20577"/>
          <ac:spMkLst>
            <pc:docMk/>
            <pc:sldMk cId="3977778310" sldId="2048"/>
            <ac:spMk id="2" creationId="{AC9BE8F4-3BD9-48EE-984D-3CC10DC31A4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77778310" sldId="2048"/>
            <ac:spMk id="6" creationId="{6DEAC724-B3AC-4EDC-BF78-676EBDD82A0A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29:56.163" v="5323" actId="1076"/>
        <pc:sldMkLst>
          <pc:docMk/>
          <pc:sldMk cId="3171549725" sldId="2049"/>
        </pc:sldMkLst>
        <pc:spChg chg="mod">
          <ac:chgData name="Tomáš Kubálek" userId="add23078-4725-48e5-87dd-9fe2514ee9a5" providerId="ADAL" clId="{BAA6FD38-CC95-4C3E-8326-986AE837C753}" dt="2019-10-20T05:30:10.996" v="351" actId="20577"/>
          <ac:spMkLst>
            <pc:docMk/>
            <pc:sldMk cId="3171549725" sldId="2049"/>
            <ac:spMk id="2" creationId="{28BC64CA-9917-4640-85F1-E0235A269067}"/>
          </ac:spMkLst>
        </pc:spChg>
        <pc:spChg chg="mod">
          <ac:chgData name="Tomáš Kubálek" userId="add23078-4725-48e5-87dd-9fe2514ee9a5" providerId="ADAL" clId="{BAA6FD38-CC95-4C3E-8326-986AE837C753}" dt="2019-10-20T15:29:48.776" v="5320" actId="27636"/>
          <ac:spMkLst>
            <pc:docMk/>
            <pc:sldMk cId="3171549725" sldId="2049"/>
            <ac:spMk id="3" creationId="{A5C5EE36-91B5-4A3B-B033-8104CEB1DAC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71549725" sldId="2049"/>
            <ac:spMk id="6" creationId="{84B67553-FB05-4CD8-BFD3-7B10FE5FD85B}"/>
          </ac:spMkLst>
        </pc:spChg>
        <pc:picChg chg="add del">
          <ac:chgData name="Tomáš Kubálek" userId="add23078-4725-48e5-87dd-9fe2514ee9a5" providerId="ADAL" clId="{BAA6FD38-CC95-4C3E-8326-986AE837C753}" dt="2019-10-20T15:29:31.490" v="5316" actId="478"/>
          <ac:picMkLst>
            <pc:docMk/>
            <pc:sldMk cId="3171549725" sldId="2049"/>
            <ac:picMk id="7" creationId="{13BB1EFD-9F40-49DF-8C55-A73C87AEE109}"/>
          </ac:picMkLst>
        </pc:picChg>
        <pc:picChg chg="del">
          <ac:chgData name="Tomáš Kubálek" userId="add23078-4725-48e5-87dd-9fe2514ee9a5" providerId="ADAL" clId="{BAA6FD38-CC95-4C3E-8326-986AE837C753}" dt="2019-10-20T15:29:26.618" v="5315" actId="478"/>
          <ac:picMkLst>
            <pc:docMk/>
            <pc:sldMk cId="3171549725" sldId="2049"/>
            <ac:picMk id="8" creationId="{94097A4C-A1EC-4EFD-8D4B-B6F35D265CCC}"/>
          </ac:picMkLst>
        </pc:picChg>
        <pc:picChg chg="add mod">
          <ac:chgData name="Tomáš Kubálek" userId="add23078-4725-48e5-87dd-9fe2514ee9a5" providerId="ADAL" clId="{BAA6FD38-CC95-4C3E-8326-986AE837C753}" dt="2019-10-20T15:29:56.163" v="5323" actId="1076"/>
          <ac:picMkLst>
            <pc:docMk/>
            <pc:sldMk cId="3171549725" sldId="2049"/>
            <ac:picMk id="9" creationId="{C31BC31C-90B0-4A72-A8A4-0D29F9C211EF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5:27:31.253" v="5311" actId="108"/>
        <pc:sldMkLst>
          <pc:docMk/>
          <pc:sldMk cId="2624830536" sldId="2050"/>
        </pc:sldMkLst>
        <pc:spChg chg="mod">
          <ac:chgData name="Tomáš Kubálek" userId="add23078-4725-48e5-87dd-9fe2514ee9a5" providerId="ADAL" clId="{BAA6FD38-CC95-4C3E-8326-986AE837C753}" dt="2019-10-20T05:30:08.291" v="349" actId="20577"/>
          <ac:spMkLst>
            <pc:docMk/>
            <pc:sldMk cId="2624830536" sldId="2050"/>
            <ac:spMk id="2" creationId="{506565A4-DD66-459C-9E99-6D963681F855}"/>
          </ac:spMkLst>
        </pc:spChg>
        <pc:spChg chg="mod">
          <ac:chgData name="Tomáš Kubálek" userId="add23078-4725-48e5-87dd-9fe2514ee9a5" providerId="ADAL" clId="{BAA6FD38-CC95-4C3E-8326-986AE837C753}" dt="2019-10-20T14:31:20.546" v="4909" actId="20577"/>
          <ac:spMkLst>
            <pc:docMk/>
            <pc:sldMk cId="2624830536" sldId="2050"/>
            <ac:spMk id="3" creationId="{81E1F68D-C9B2-4CBD-A993-FB83E3A14E25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24830536" sldId="2050"/>
            <ac:spMk id="6" creationId="{1657E77A-031F-4C53-A80A-B85005AEB231}"/>
          </ac:spMkLst>
        </pc:spChg>
        <pc:picChg chg="add mod">
          <ac:chgData name="Tomáš Kubálek" userId="add23078-4725-48e5-87dd-9fe2514ee9a5" providerId="ADAL" clId="{BAA6FD38-CC95-4C3E-8326-986AE837C753}" dt="2019-10-20T15:27:31.253" v="5311" actId="108"/>
          <ac:picMkLst>
            <pc:docMk/>
            <pc:sldMk cId="2624830536" sldId="2050"/>
            <ac:picMk id="7" creationId="{84EDFAE6-9AA5-4E3D-839A-0C581EA2C403}"/>
          </ac:picMkLst>
        </pc:picChg>
        <pc:picChg chg="del">
          <ac:chgData name="Tomáš Kubálek" userId="add23078-4725-48e5-87dd-9fe2514ee9a5" providerId="ADAL" clId="{BAA6FD38-CC95-4C3E-8326-986AE837C753}" dt="2019-10-20T15:27:20.195" v="5305" actId="478"/>
          <ac:picMkLst>
            <pc:docMk/>
            <pc:sldMk cId="2624830536" sldId="2050"/>
            <ac:picMk id="8" creationId="{F5CECC65-4440-4D3F-BCFB-E0BBFD8637E9}"/>
          </ac:picMkLst>
        </pc:picChg>
      </pc:sldChg>
      <pc:sldChg chg="addSp modSp">
        <pc:chgData name="Tomáš Kubálek" userId="add23078-4725-48e5-87dd-9fe2514ee9a5" providerId="ADAL" clId="{BAA6FD38-CC95-4C3E-8326-986AE837C753}" dt="2019-10-20T05:30:03.844" v="347" actId="20577"/>
        <pc:sldMkLst>
          <pc:docMk/>
          <pc:sldMk cId="4126038009" sldId="2051"/>
        </pc:sldMkLst>
        <pc:spChg chg="mod">
          <ac:chgData name="Tomáš Kubálek" userId="add23078-4725-48e5-87dd-9fe2514ee9a5" providerId="ADAL" clId="{BAA6FD38-CC95-4C3E-8326-986AE837C753}" dt="2019-10-20T05:30:03.844" v="347" actId="20577"/>
          <ac:spMkLst>
            <pc:docMk/>
            <pc:sldMk cId="4126038009" sldId="2051"/>
            <ac:spMk id="2" creationId="{5F7E1296-5641-48AB-A85B-917958D0F39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26038009" sldId="2051"/>
            <ac:spMk id="6" creationId="{3094FFB0-17CE-4224-8CEE-7BF4E15034C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23:30.163" v="5304" actId="1076"/>
        <pc:sldMkLst>
          <pc:docMk/>
          <pc:sldMk cId="3322947712" sldId="2053"/>
        </pc:sldMkLst>
        <pc:spChg chg="mod">
          <ac:chgData name="Tomáš Kubálek" userId="add23078-4725-48e5-87dd-9fe2514ee9a5" providerId="ADAL" clId="{BAA6FD38-CC95-4C3E-8326-986AE837C753}" dt="2019-10-20T05:30:01.514" v="345" actId="20577"/>
          <ac:spMkLst>
            <pc:docMk/>
            <pc:sldMk cId="3322947712" sldId="2053"/>
            <ac:spMk id="2" creationId="{D13287AE-9DCB-4E90-83B3-D10962CE8AE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22947712" sldId="2053"/>
            <ac:spMk id="6" creationId="{C190CBDF-5F94-4767-A5DC-C233BA3E9852}"/>
          </ac:spMkLst>
        </pc:spChg>
        <pc:picChg chg="del">
          <ac:chgData name="Tomáš Kubálek" userId="add23078-4725-48e5-87dd-9fe2514ee9a5" providerId="ADAL" clId="{BAA6FD38-CC95-4C3E-8326-986AE837C753}" dt="2019-10-20T15:23:26.730" v="5303" actId="478"/>
          <ac:picMkLst>
            <pc:docMk/>
            <pc:sldMk cId="3322947712" sldId="2053"/>
            <ac:picMk id="7" creationId="{EBACD0F0-94B0-45AE-A95F-983D20E87755}"/>
          </ac:picMkLst>
        </pc:picChg>
        <pc:picChg chg="add mod">
          <ac:chgData name="Tomáš Kubálek" userId="add23078-4725-48e5-87dd-9fe2514ee9a5" providerId="ADAL" clId="{BAA6FD38-CC95-4C3E-8326-986AE837C753}" dt="2019-10-20T15:23:30.163" v="5304" actId="1076"/>
          <ac:picMkLst>
            <pc:docMk/>
            <pc:sldMk cId="3322947712" sldId="2053"/>
            <ac:picMk id="8" creationId="{42B81442-EBCF-47AB-A3F2-4030CCC7CA07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57.323" v="343" actId="20577"/>
        <pc:sldMkLst>
          <pc:docMk/>
          <pc:sldMk cId="480833974" sldId="2054"/>
        </pc:sldMkLst>
        <pc:spChg chg="mod">
          <ac:chgData name="Tomáš Kubálek" userId="add23078-4725-48e5-87dd-9fe2514ee9a5" providerId="ADAL" clId="{BAA6FD38-CC95-4C3E-8326-986AE837C753}" dt="2019-10-20T05:29:57.323" v="343" actId="20577"/>
          <ac:spMkLst>
            <pc:docMk/>
            <pc:sldMk cId="480833974" sldId="2054"/>
            <ac:spMk id="2" creationId="{5BB4C802-7083-45B9-8C03-2D45DFB2788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80833974" sldId="2054"/>
            <ac:spMk id="6" creationId="{83D0BB20-C9F8-481D-B81D-3EA21A6A640E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21:23.539" v="5298" actId="1076"/>
        <pc:sldMkLst>
          <pc:docMk/>
          <pc:sldMk cId="646528882" sldId="2055"/>
        </pc:sldMkLst>
        <pc:spChg chg="mod">
          <ac:chgData name="Tomáš Kubálek" userId="add23078-4725-48e5-87dd-9fe2514ee9a5" providerId="ADAL" clId="{BAA6FD38-CC95-4C3E-8326-986AE837C753}" dt="2019-10-20T05:29:54.083" v="341" actId="20577"/>
          <ac:spMkLst>
            <pc:docMk/>
            <pc:sldMk cId="646528882" sldId="2055"/>
            <ac:spMk id="2" creationId="{468328B3-C6E3-4C6A-83A9-176C54FD3FFC}"/>
          </ac:spMkLst>
        </pc:spChg>
        <pc:spChg chg="mod">
          <ac:chgData name="Tomáš Kubálek" userId="add23078-4725-48e5-87dd-9fe2514ee9a5" providerId="ADAL" clId="{BAA6FD38-CC95-4C3E-8326-986AE837C753}" dt="2019-10-20T15:20:36.036" v="5291" actId="20577"/>
          <ac:spMkLst>
            <pc:docMk/>
            <pc:sldMk cId="646528882" sldId="2055"/>
            <ac:spMk id="3" creationId="{C80A50F4-CE60-4E97-9D49-B0B3129FA48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46528882" sldId="2055"/>
            <ac:spMk id="6" creationId="{042402CF-3FCF-47BD-8980-D3C57082CAF1}"/>
          </ac:spMkLst>
        </pc:spChg>
        <pc:picChg chg="del">
          <ac:chgData name="Tomáš Kubálek" userId="add23078-4725-48e5-87dd-9fe2514ee9a5" providerId="ADAL" clId="{BAA6FD38-CC95-4C3E-8326-986AE837C753}" dt="2019-10-20T15:21:15.883" v="5297" actId="478"/>
          <ac:picMkLst>
            <pc:docMk/>
            <pc:sldMk cId="646528882" sldId="2055"/>
            <ac:picMk id="7" creationId="{55F7B045-CEBB-4407-BD93-D18077C6C8A0}"/>
          </ac:picMkLst>
        </pc:picChg>
        <pc:picChg chg="add mod">
          <ac:chgData name="Tomáš Kubálek" userId="add23078-4725-48e5-87dd-9fe2514ee9a5" providerId="ADAL" clId="{BAA6FD38-CC95-4C3E-8326-986AE837C753}" dt="2019-10-20T15:21:23.539" v="5298" actId="1076"/>
          <ac:picMkLst>
            <pc:docMk/>
            <pc:sldMk cId="646528882" sldId="2055"/>
            <ac:picMk id="8" creationId="{B180A26D-708A-4F03-8FAC-0BB2D6400AA6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5:19:04.213" v="5207" actId="108"/>
        <pc:sldMkLst>
          <pc:docMk/>
          <pc:sldMk cId="3737412720" sldId="2056"/>
        </pc:sldMkLst>
        <pc:spChg chg="mod">
          <ac:chgData name="Tomáš Kubálek" userId="add23078-4725-48e5-87dd-9fe2514ee9a5" providerId="ADAL" clId="{BAA6FD38-CC95-4C3E-8326-986AE837C753}" dt="2019-10-20T05:29:49.261" v="339" actId="20577"/>
          <ac:spMkLst>
            <pc:docMk/>
            <pc:sldMk cId="3737412720" sldId="2056"/>
            <ac:spMk id="2" creationId="{09CAA8B6-D90F-44D6-A3C6-317ACD7501AA}"/>
          </ac:spMkLst>
        </pc:spChg>
        <pc:spChg chg="mod">
          <ac:chgData name="Tomáš Kubálek" userId="add23078-4725-48e5-87dd-9fe2514ee9a5" providerId="ADAL" clId="{BAA6FD38-CC95-4C3E-8326-986AE837C753}" dt="2019-10-20T15:18:02.548" v="5200" actId="20577"/>
          <ac:spMkLst>
            <pc:docMk/>
            <pc:sldMk cId="3737412720" sldId="2056"/>
            <ac:spMk id="3" creationId="{324B70C5-B89A-4488-8077-B06B7823014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737412720" sldId="2056"/>
            <ac:spMk id="6" creationId="{AFB87C1A-E6B8-48EC-AE01-EF61C249B8F0}"/>
          </ac:spMkLst>
        </pc:spChg>
        <pc:picChg chg="add del mod">
          <ac:chgData name="Tomáš Kubálek" userId="add23078-4725-48e5-87dd-9fe2514ee9a5" providerId="ADAL" clId="{BAA6FD38-CC95-4C3E-8326-986AE837C753}" dt="2019-10-20T15:18:42.314" v="5203" actId="478"/>
          <ac:picMkLst>
            <pc:docMk/>
            <pc:sldMk cId="3737412720" sldId="2056"/>
            <ac:picMk id="7" creationId="{979A4377-B9C8-4FC9-86B7-EDA6D398EB6F}"/>
          </ac:picMkLst>
        </pc:picChg>
        <pc:picChg chg="del">
          <ac:chgData name="Tomáš Kubálek" userId="add23078-4725-48e5-87dd-9fe2514ee9a5" providerId="ADAL" clId="{BAA6FD38-CC95-4C3E-8326-986AE837C753}" dt="2019-10-20T15:18:55.723" v="5205" actId="478"/>
          <ac:picMkLst>
            <pc:docMk/>
            <pc:sldMk cId="3737412720" sldId="2056"/>
            <ac:picMk id="8" creationId="{15EB30B8-81CE-4952-BC97-967F76893C25}"/>
          </ac:picMkLst>
        </pc:picChg>
        <pc:picChg chg="add mod">
          <ac:chgData name="Tomáš Kubálek" userId="add23078-4725-48e5-87dd-9fe2514ee9a5" providerId="ADAL" clId="{BAA6FD38-CC95-4C3E-8326-986AE837C753}" dt="2019-10-20T15:19:04.213" v="5207" actId="108"/>
          <ac:picMkLst>
            <pc:docMk/>
            <pc:sldMk cId="3737412720" sldId="2056"/>
            <ac:picMk id="9" creationId="{32801E25-355F-47F9-A7F0-AE0FD355BA94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6:07:58.302" v="5418" actId="108"/>
        <pc:sldMkLst>
          <pc:docMk/>
          <pc:sldMk cId="2449448909" sldId="2057"/>
        </pc:sldMkLst>
        <pc:spChg chg="mod">
          <ac:chgData name="Tomáš Kubálek" userId="add23078-4725-48e5-87dd-9fe2514ee9a5" providerId="ADAL" clId="{BAA6FD38-CC95-4C3E-8326-986AE837C753}" dt="2019-10-20T05:29:45.867" v="337" actId="20577"/>
          <ac:spMkLst>
            <pc:docMk/>
            <pc:sldMk cId="2449448909" sldId="2057"/>
            <ac:spMk id="2" creationId="{C9CDD47D-69AF-428C-8F14-E63C71CE78F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49448909" sldId="2057"/>
            <ac:spMk id="6" creationId="{A7A68092-2F78-4335-B432-D22B1FA2F86E}"/>
          </ac:spMkLst>
        </pc:spChg>
        <pc:picChg chg="add del">
          <ac:chgData name="Tomáš Kubálek" userId="add23078-4725-48e5-87dd-9fe2514ee9a5" providerId="ADAL" clId="{BAA6FD38-CC95-4C3E-8326-986AE837C753}" dt="2019-10-20T16:07:35.717" v="5414"/>
          <ac:picMkLst>
            <pc:docMk/>
            <pc:sldMk cId="2449448909" sldId="2057"/>
            <ac:picMk id="7" creationId="{5F1ACE6C-3A9B-497B-895E-D7CAEB42AE1D}"/>
          </ac:picMkLst>
        </pc:picChg>
        <pc:picChg chg="del">
          <ac:chgData name="Tomáš Kubálek" userId="add23078-4725-48e5-87dd-9fe2514ee9a5" providerId="ADAL" clId="{BAA6FD38-CC95-4C3E-8326-986AE837C753}" dt="2019-10-20T16:07:32.459" v="5412" actId="478"/>
          <ac:picMkLst>
            <pc:docMk/>
            <pc:sldMk cId="2449448909" sldId="2057"/>
            <ac:picMk id="8" creationId="{834E4F3C-B1F3-4A04-B1AC-3DFE359C4A38}"/>
          </ac:picMkLst>
        </pc:picChg>
        <pc:picChg chg="add mod">
          <ac:chgData name="Tomáš Kubálek" userId="add23078-4725-48e5-87dd-9fe2514ee9a5" providerId="ADAL" clId="{BAA6FD38-CC95-4C3E-8326-986AE837C753}" dt="2019-10-20T16:07:58.302" v="5418" actId="108"/>
          <ac:picMkLst>
            <pc:docMk/>
            <pc:sldMk cId="2449448909" sldId="2057"/>
            <ac:picMk id="9" creationId="{64F873EC-9BEE-41AE-9F27-43CC4CB42CA2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42.243" v="335" actId="20577"/>
        <pc:sldMkLst>
          <pc:docMk/>
          <pc:sldMk cId="157979422" sldId="2059"/>
        </pc:sldMkLst>
        <pc:spChg chg="mod">
          <ac:chgData name="Tomáš Kubálek" userId="add23078-4725-48e5-87dd-9fe2514ee9a5" providerId="ADAL" clId="{BAA6FD38-CC95-4C3E-8326-986AE837C753}" dt="2019-10-20T05:29:42.243" v="335" actId="20577"/>
          <ac:spMkLst>
            <pc:docMk/>
            <pc:sldMk cId="157979422" sldId="2059"/>
            <ac:spMk id="2" creationId="{2620E90A-66E4-4CB3-9E6C-31A23574933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7979422" sldId="2059"/>
            <ac:spMk id="6" creationId="{F7E79EAB-6D57-4820-A0AF-D2BB1BE1F62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447258346" sldId="206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47258346" sldId="2060"/>
            <ac:spMk id="6" creationId="{068CD4DD-3416-4854-8BE9-113A2C097CC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340045559" sldId="206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40045559" sldId="2061"/>
            <ac:spMk id="6" creationId="{5CA830B7-6591-47B7-8ECC-116EDA932F9F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2:26:35.008" v="4312" actId="20577"/>
        <pc:sldMkLst>
          <pc:docMk/>
          <pc:sldMk cId="2063541676" sldId="2062"/>
        </pc:sldMkLst>
        <pc:spChg chg="mod">
          <ac:chgData name="Tomáš Kubálek" userId="add23078-4725-48e5-87dd-9fe2514ee9a5" providerId="ADAL" clId="{BAA6FD38-CC95-4C3E-8326-986AE837C753}" dt="2019-10-20T12:26:24.977" v="4295" actId="20577"/>
          <ac:spMkLst>
            <pc:docMk/>
            <pc:sldMk cId="2063541676" sldId="2062"/>
            <ac:spMk id="3" creationId="{6CE8E414-05F7-47C9-81F9-042B1E700B0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63541676" sldId="2062"/>
            <ac:spMk id="6" creationId="{F68A3DB9-EBA5-48AD-B718-8128A2C448B0}"/>
          </ac:spMkLst>
        </pc:spChg>
        <pc:spChg chg="mod">
          <ac:chgData name="Tomáš Kubálek" userId="add23078-4725-48e5-87dd-9fe2514ee9a5" providerId="ADAL" clId="{BAA6FD38-CC95-4C3E-8326-986AE837C753}" dt="2019-10-20T12:26:35.008" v="4312" actId="20577"/>
          <ac:spMkLst>
            <pc:docMk/>
            <pc:sldMk cId="2063541676" sldId="2062"/>
            <ac:spMk id="8" creationId="{10DC23EE-5DD0-46E1-8CE3-038DBD3F90D0}"/>
          </ac:spMkLst>
        </pc:spChg>
        <pc:picChg chg="add mod">
          <ac:chgData name="Tomáš Kubálek" userId="add23078-4725-48e5-87dd-9fe2514ee9a5" providerId="ADAL" clId="{BAA6FD38-CC95-4C3E-8326-986AE837C753}" dt="2019-10-20T12:25:07.463" v="4232" actId="108"/>
          <ac:picMkLst>
            <pc:docMk/>
            <pc:sldMk cId="2063541676" sldId="2062"/>
            <ac:picMk id="9" creationId="{E44B654B-C0E0-45C6-9DCA-C678BF262C41}"/>
          </ac:picMkLst>
        </pc:picChg>
        <pc:picChg chg="del">
          <ac:chgData name="Tomáš Kubálek" userId="add23078-4725-48e5-87dd-9fe2514ee9a5" providerId="ADAL" clId="{BAA6FD38-CC95-4C3E-8326-986AE837C753}" dt="2019-10-20T12:24:57.461" v="4228" actId="478"/>
          <ac:picMkLst>
            <pc:docMk/>
            <pc:sldMk cId="2063541676" sldId="2062"/>
            <ac:picMk id="12" creationId="{9908BFD6-1161-4B31-B913-2A434EC8E4D4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84902530" sldId="206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84902530" sldId="2063"/>
            <ac:spMk id="6" creationId="{5D799F17-9C10-400D-8779-32479017C0A5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864167672" sldId="206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64167672" sldId="2066"/>
            <ac:spMk id="6" creationId="{5805E01B-C091-44EA-8222-7EDFDAF8635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2:37:33.324" v="4339" actId="108"/>
        <pc:sldMkLst>
          <pc:docMk/>
          <pc:sldMk cId="3984864582" sldId="206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84864582" sldId="2067"/>
            <ac:spMk id="6" creationId="{9F76874A-D498-4E9F-8A34-A95613430973}"/>
          </ac:spMkLst>
        </pc:spChg>
        <pc:picChg chg="add mod">
          <ac:chgData name="Tomáš Kubálek" userId="add23078-4725-48e5-87dd-9fe2514ee9a5" providerId="ADAL" clId="{BAA6FD38-CC95-4C3E-8326-986AE837C753}" dt="2019-10-20T12:37:26.857" v="4336" actId="1037"/>
          <ac:picMkLst>
            <pc:docMk/>
            <pc:sldMk cId="3984864582" sldId="2067"/>
            <ac:picMk id="7" creationId="{F67B31FD-926E-48C7-A56A-A70300DC4A8B}"/>
          </ac:picMkLst>
        </pc:picChg>
        <pc:picChg chg="add mod">
          <ac:chgData name="Tomáš Kubálek" userId="add23078-4725-48e5-87dd-9fe2514ee9a5" providerId="ADAL" clId="{BAA6FD38-CC95-4C3E-8326-986AE837C753}" dt="2019-10-20T12:37:33.324" v="4339" actId="108"/>
          <ac:picMkLst>
            <pc:docMk/>
            <pc:sldMk cId="3984864582" sldId="2067"/>
            <ac:picMk id="8" creationId="{88434CA6-6B36-43B8-9F6E-E898172B0795}"/>
          </ac:picMkLst>
        </pc:picChg>
        <pc:picChg chg="del">
          <ac:chgData name="Tomáš Kubálek" userId="add23078-4725-48e5-87dd-9fe2514ee9a5" providerId="ADAL" clId="{BAA6FD38-CC95-4C3E-8326-986AE837C753}" dt="2019-10-20T12:36:09.961" v="4325" actId="478"/>
          <ac:picMkLst>
            <pc:docMk/>
            <pc:sldMk cId="3984864582" sldId="2067"/>
            <ac:picMk id="9" creationId="{FE216439-0A1B-42E8-9C38-20A11D4E4999}"/>
          </ac:picMkLst>
        </pc:picChg>
        <pc:picChg chg="del">
          <ac:chgData name="Tomáš Kubálek" userId="add23078-4725-48e5-87dd-9fe2514ee9a5" providerId="ADAL" clId="{BAA6FD38-CC95-4C3E-8326-986AE837C753}" dt="2019-10-20T12:37:16.304" v="4331" actId="478"/>
          <ac:picMkLst>
            <pc:docMk/>
            <pc:sldMk cId="3984864582" sldId="2067"/>
            <ac:picMk id="10" creationId="{ED46617A-65F0-43F0-B805-9A35AA6B457E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2:38:16.290" v="4348" actId="108"/>
        <pc:sldMkLst>
          <pc:docMk/>
          <pc:sldMk cId="3534742064" sldId="206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34742064" sldId="2068"/>
            <ac:spMk id="5" creationId="{A68A6B3C-686F-4471-BA03-140B29829C72}"/>
          </ac:spMkLst>
        </pc:spChg>
        <pc:picChg chg="del">
          <ac:chgData name="Tomáš Kubálek" userId="add23078-4725-48e5-87dd-9fe2514ee9a5" providerId="ADAL" clId="{BAA6FD38-CC95-4C3E-8326-986AE837C753}" dt="2019-10-20T12:37:58.129" v="4340" actId="478"/>
          <ac:picMkLst>
            <pc:docMk/>
            <pc:sldMk cId="3534742064" sldId="2068"/>
            <ac:picMk id="6" creationId="{5DF00A88-05A9-4F23-BE42-4E720F14D3F2}"/>
          </ac:picMkLst>
        </pc:picChg>
        <pc:picChg chg="add mod">
          <ac:chgData name="Tomáš Kubálek" userId="add23078-4725-48e5-87dd-9fe2514ee9a5" providerId="ADAL" clId="{BAA6FD38-CC95-4C3E-8326-986AE837C753}" dt="2019-10-20T12:38:16.290" v="4348" actId="108"/>
          <ac:picMkLst>
            <pc:docMk/>
            <pc:sldMk cId="3534742064" sldId="2068"/>
            <ac:picMk id="8" creationId="{1F1ECE62-B0DA-49E7-B834-5A2B22B4D2D6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241439974" sldId="206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241439974" sldId="2069"/>
            <ac:spMk id="5" creationId="{AD150B3C-4FA1-4D33-9A13-4963819C26C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803903182" sldId="207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03903182" sldId="2070"/>
            <ac:spMk id="5" creationId="{98247445-6F3A-4090-B40C-17EFC423F68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203489103" sldId="207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03489103" sldId="2071"/>
            <ac:spMk id="5" creationId="{9C2DBAFF-F943-4117-9370-D172668ADAB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596724039" sldId="207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96724039" sldId="2072"/>
            <ac:spMk id="5" creationId="{4EC8ADDD-94C2-47A1-A57C-C778A9BAE88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53496149" sldId="207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53496149" sldId="2073"/>
            <ac:spMk id="6" creationId="{FED93113-664A-4E01-A215-90162EBF03B3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2:49:50.844" v="4383" actId="108"/>
        <pc:sldMkLst>
          <pc:docMk/>
          <pc:sldMk cId="3352540665" sldId="207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52540665" sldId="2074"/>
            <ac:spMk id="6" creationId="{19C5CB09-2C88-44AC-BDE3-C20F856A122E}"/>
          </ac:spMkLst>
        </pc:spChg>
        <pc:picChg chg="add mod">
          <ac:chgData name="Tomáš Kubálek" userId="add23078-4725-48e5-87dd-9fe2514ee9a5" providerId="ADAL" clId="{BAA6FD38-CC95-4C3E-8326-986AE837C753}" dt="2019-10-20T12:41:19.792" v="4355" actId="14100"/>
          <ac:picMkLst>
            <pc:docMk/>
            <pc:sldMk cId="3352540665" sldId="2074"/>
            <ac:picMk id="3" creationId="{0E2F9D7A-FCAF-4355-BD5C-532C18C5DB0B}"/>
          </ac:picMkLst>
        </pc:picChg>
        <pc:picChg chg="del">
          <ac:chgData name="Tomáš Kubálek" userId="add23078-4725-48e5-87dd-9fe2514ee9a5" providerId="ADAL" clId="{BAA6FD38-CC95-4C3E-8326-986AE837C753}" dt="2019-10-20T12:48:57.581" v="4377" actId="478"/>
          <ac:picMkLst>
            <pc:docMk/>
            <pc:sldMk cId="3352540665" sldId="2074"/>
            <ac:picMk id="8" creationId="{296F428E-666B-4039-A640-3535B35DD391}"/>
          </ac:picMkLst>
        </pc:picChg>
        <pc:picChg chg="del">
          <ac:chgData name="Tomáš Kubálek" userId="add23078-4725-48e5-87dd-9fe2514ee9a5" providerId="ADAL" clId="{BAA6FD38-CC95-4C3E-8326-986AE837C753}" dt="2019-10-20T12:41:01.874" v="4349" actId="478"/>
          <ac:picMkLst>
            <pc:docMk/>
            <pc:sldMk cId="3352540665" sldId="2074"/>
            <ac:picMk id="9" creationId="{C1F947D3-53D3-4CA1-99AA-51158B777AB2}"/>
          </ac:picMkLst>
        </pc:picChg>
        <pc:picChg chg="add mod">
          <ac:chgData name="Tomáš Kubálek" userId="add23078-4725-48e5-87dd-9fe2514ee9a5" providerId="ADAL" clId="{BAA6FD38-CC95-4C3E-8326-986AE837C753}" dt="2019-10-20T12:49:50.844" v="4383" actId="108"/>
          <ac:picMkLst>
            <pc:docMk/>
            <pc:sldMk cId="3352540665" sldId="2074"/>
            <ac:picMk id="10" creationId="{E46DF695-1BDB-412A-BBC7-983EF88A4B01}"/>
          </ac:picMkLst>
        </pc:picChg>
      </pc:sldChg>
      <pc:sldChg chg="addSp modSp del">
        <pc:chgData name="Tomáš Kubálek" userId="add23078-4725-48e5-87dd-9fe2514ee9a5" providerId="ADAL" clId="{BAA6FD38-CC95-4C3E-8326-986AE837C753}" dt="2019-10-20T05:33:37.576" v="415" actId="2696"/>
        <pc:sldMkLst>
          <pc:docMk/>
          <pc:sldMk cId="2423119386" sldId="2075"/>
        </pc:sldMkLst>
        <pc:spChg chg="mod">
          <ac:chgData name="Tomáš Kubálek" userId="add23078-4725-48e5-87dd-9fe2514ee9a5" providerId="ADAL" clId="{BAA6FD38-CC95-4C3E-8326-986AE837C753}" dt="2019-10-20T05:33:24.053" v="411" actId="27636"/>
          <ac:spMkLst>
            <pc:docMk/>
            <pc:sldMk cId="2423119386" sldId="2075"/>
            <ac:spMk id="3" creationId="{DB2F7B9E-BBF8-41E0-9B2D-508C28AFC25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23119386" sldId="2075"/>
            <ac:spMk id="6" creationId="{995F8803-383B-4A0B-980F-61F4DD61C6C5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7:52:05.061" v="5565" actId="1076"/>
        <pc:sldMkLst>
          <pc:docMk/>
          <pc:sldMk cId="3188493130" sldId="2076"/>
        </pc:sldMkLst>
        <pc:spChg chg="mod">
          <ac:chgData name="Tomáš Kubálek" userId="add23078-4725-48e5-87dd-9fe2514ee9a5" providerId="ADAL" clId="{BAA6FD38-CC95-4C3E-8326-986AE837C753}" dt="2019-10-20T05:35:32.292" v="492" actId="20577"/>
          <ac:spMkLst>
            <pc:docMk/>
            <pc:sldMk cId="3188493130" sldId="2076"/>
            <ac:spMk id="2" creationId="{40FC2B94-0BF1-4623-9366-E273321F26F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88493130" sldId="2076"/>
            <ac:spMk id="6" creationId="{508C51C6-0D42-422F-9867-F7E69EADFA40}"/>
          </ac:spMkLst>
        </pc:spChg>
        <pc:picChg chg="add mod">
          <ac:chgData name="Tomáš Kubálek" userId="add23078-4725-48e5-87dd-9fe2514ee9a5" providerId="ADAL" clId="{BAA6FD38-CC95-4C3E-8326-986AE837C753}" dt="2019-10-20T17:49:48.992" v="5547" actId="108"/>
          <ac:picMkLst>
            <pc:docMk/>
            <pc:sldMk cId="3188493130" sldId="2076"/>
            <ac:picMk id="3" creationId="{43940ECA-2F19-42E6-8722-3BA7AD6E746A}"/>
          </ac:picMkLst>
        </pc:picChg>
        <pc:picChg chg="add mod">
          <ac:chgData name="Tomáš Kubálek" userId="add23078-4725-48e5-87dd-9fe2514ee9a5" providerId="ADAL" clId="{BAA6FD38-CC95-4C3E-8326-986AE837C753}" dt="2019-10-20T17:51:53.942" v="5563" actId="1076"/>
          <ac:picMkLst>
            <pc:docMk/>
            <pc:sldMk cId="3188493130" sldId="2076"/>
            <ac:picMk id="6" creationId="{ABD666A5-72C2-43CC-958A-48BEBDDF849B}"/>
          </ac:picMkLst>
        </pc:picChg>
        <pc:picChg chg="del">
          <ac:chgData name="Tomáš Kubálek" userId="add23078-4725-48e5-87dd-9fe2514ee9a5" providerId="ADAL" clId="{BAA6FD38-CC95-4C3E-8326-986AE837C753}" dt="2019-10-20T17:49:32.837" v="5540" actId="478"/>
          <ac:picMkLst>
            <pc:docMk/>
            <pc:sldMk cId="3188493130" sldId="2076"/>
            <ac:picMk id="7" creationId="{A43492A2-DCEF-49D7-8CC5-55E8E66968AE}"/>
          </ac:picMkLst>
        </pc:picChg>
        <pc:picChg chg="del">
          <ac:chgData name="Tomáš Kubálek" userId="add23078-4725-48e5-87dd-9fe2514ee9a5" providerId="ADAL" clId="{BAA6FD38-CC95-4C3E-8326-986AE837C753}" dt="2019-10-20T17:50:29.981" v="5549" actId="478"/>
          <ac:picMkLst>
            <pc:docMk/>
            <pc:sldMk cId="3188493130" sldId="2076"/>
            <ac:picMk id="8" creationId="{10604FFD-66AB-4D09-AFDD-36CC5B6454E5}"/>
          </ac:picMkLst>
        </pc:picChg>
        <pc:picChg chg="add mod">
          <ac:chgData name="Tomáš Kubálek" userId="add23078-4725-48e5-87dd-9fe2514ee9a5" providerId="ADAL" clId="{BAA6FD38-CC95-4C3E-8326-986AE837C753}" dt="2019-10-20T17:52:05.061" v="5565" actId="1076"/>
          <ac:picMkLst>
            <pc:docMk/>
            <pc:sldMk cId="3188493130" sldId="2076"/>
            <ac:picMk id="9" creationId="{C560649E-194A-4A28-8B13-EEF0FE3D8173}"/>
          </ac:picMkLst>
        </pc:picChg>
        <pc:picChg chg="del">
          <ac:chgData name="Tomáš Kubálek" userId="add23078-4725-48e5-87dd-9fe2514ee9a5" providerId="ADAL" clId="{BAA6FD38-CC95-4C3E-8326-986AE837C753}" dt="2019-10-20T17:50:51.044" v="5555" actId="478"/>
          <ac:picMkLst>
            <pc:docMk/>
            <pc:sldMk cId="3188493130" sldId="2076"/>
            <ac:picMk id="10" creationId="{796D00FB-F88E-407E-A658-54261606D0B0}"/>
          </ac:picMkLst>
        </pc:picChg>
        <pc:cxnChg chg="mod ord">
          <ac:chgData name="Tomáš Kubálek" userId="add23078-4725-48e5-87dd-9fe2514ee9a5" providerId="ADAL" clId="{BAA6FD38-CC95-4C3E-8326-986AE837C753}" dt="2019-10-20T17:51:57.456" v="5564" actId="14100"/>
          <ac:cxnSpMkLst>
            <pc:docMk/>
            <pc:sldMk cId="3188493130" sldId="2076"/>
            <ac:cxnSpMk id="13" creationId="{C487F788-3D67-4172-AD62-450C35A851FC}"/>
          </ac:cxnSpMkLst>
        </pc:cxnChg>
        <pc:cxnChg chg="ord">
          <ac:chgData name="Tomáš Kubálek" userId="add23078-4725-48e5-87dd-9fe2514ee9a5" providerId="ADAL" clId="{BAA6FD38-CC95-4C3E-8326-986AE837C753}" dt="2019-10-20T17:49:55.543" v="5548" actId="166"/>
          <ac:cxnSpMkLst>
            <pc:docMk/>
            <pc:sldMk cId="3188493130" sldId="2076"/>
            <ac:cxnSpMk id="14" creationId="{EB634374-AD59-4037-9BC1-0DD475D0EE62}"/>
          </ac:cxnSpMkLst>
        </pc:cxnChg>
      </pc:sldChg>
      <pc:sldChg chg="addSp del">
        <pc:chgData name="Tomáš Kubálek" userId="add23078-4725-48e5-87dd-9fe2514ee9a5" providerId="ADAL" clId="{BAA6FD38-CC95-4C3E-8326-986AE837C753}" dt="2019-10-20T05:34:30.895" v="459" actId="2696"/>
        <pc:sldMkLst>
          <pc:docMk/>
          <pc:sldMk cId="3452140963" sldId="207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52140963" sldId="2077"/>
            <ac:spMk id="6" creationId="{7F80A6D2-FA52-4490-B5CE-E7AB0E12A0EE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7:59:01.072" v="5604" actId="108"/>
        <pc:sldMkLst>
          <pc:docMk/>
          <pc:sldMk cId="2753836081" sldId="2078"/>
        </pc:sldMkLst>
        <pc:spChg chg="mod">
          <ac:chgData name="Tomáš Kubálek" userId="add23078-4725-48e5-87dd-9fe2514ee9a5" providerId="ADAL" clId="{BAA6FD38-CC95-4C3E-8326-986AE837C753}" dt="2019-10-20T05:35:25.196" v="487" actId="20577"/>
          <ac:spMkLst>
            <pc:docMk/>
            <pc:sldMk cId="2753836081" sldId="2078"/>
            <ac:spMk id="2" creationId="{3A166999-9181-4517-9A9F-06D8CFAF0CD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53836081" sldId="2078"/>
            <ac:spMk id="6" creationId="{9DC8993E-974D-41C3-9695-4A0FAA7609A3}"/>
          </ac:spMkLst>
        </pc:spChg>
        <pc:picChg chg="add mod">
          <ac:chgData name="Tomáš Kubálek" userId="add23078-4725-48e5-87dd-9fe2514ee9a5" providerId="ADAL" clId="{BAA6FD38-CC95-4C3E-8326-986AE837C753}" dt="2019-10-20T17:56:43.758" v="5583" actId="108"/>
          <ac:picMkLst>
            <pc:docMk/>
            <pc:sldMk cId="2753836081" sldId="2078"/>
            <ac:picMk id="3" creationId="{31650C42-6154-4EBE-8849-8B6DA004E42A}"/>
          </ac:picMkLst>
        </pc:picChg>
        <pc:picChg chg="add mod">
          <ac:chgData name="Tomáš Kubálek" userId="add23078-4725-48e5-87dd-9fe2514ee9a5" providerId="ADAL" clId="{BAA6FD38-CC95-4C3E-8326-986AE837C753}" dt="2019-10-20T17:57:28.288" v="5591" actId="108"/>
          <ac:picMkLst>
            <pc:docMk/>
            <pc:sldMk cId="2753836081" sldId="2078"/>
            <ac:picMk id="6" creationId="{03B3A0C2-ABF4-41B3-B21B-E4A4430FCD90}"/>
          </ac:picMkLst>
        </pc:picChg>
        <pc:picChg chg="del">
          <ac:chgData name="Tomáš Kubálek" userId="add23078-4725-48e5-87dd-9fe2514ee9a5" providerId="ADAL" clId="{BAA6FD38-CC95-4C3E-8326-986AE837C753}" dt="2019-10-20T17:57:08.380" v="5584" actId="478"/>
          <ac:picMkLst>
            <pc:docMk/>
            <pc:sldMk cId="2753836081" sldId="2078"/>
            <ac:picMk id="7" creationId="{175234A1-99F9-4073-BA6B-C33D27D42B0A}"/>
          </ac:picMkLst>
        </pc:picChg>
        <pc:picChg chg="del">
          <ac:chgData name="Tomáš Kubálek" userId="add23078-4725-48e5-87dd-9fe2514ee9a5" providerId="ADAL" clId="{BAA6FD38-CC95-4C3E-8326-986AE837C753}" dt="2019-10-20T17:56:32.285" v="5578" actId="478"/>
          <ac:picMkLst>
            <pc:docMk/>
            <pc:sldMk cId="2753836081" sldId="2078"/>
            <ac:picMk id="8" creationId="{1FF5A70E-5426-47ED-9A3F-DF5F93605AD6}"/>
          </ac:picMkLst>
        </pc:picChg>
        <pc:picChg chg="del">
          <ac:chgData name="Tomáš Kubálek" userId="add23078-4725-48e5-87dd-9fe2514ee9a5" providerId="ADAL" clId="{BAA6FD38-CC95-4C3E-8326-986AE837C753}" dt="2019-10-20T17:58:51.589" v="5600" actId="478"/>
          <ac:picMkLst>
            <pc:docMk/>
            <pc:sldMk cId="2753836081" sldId="2078"/>
            <ac:picMk id="9" creationId="{9F4F04A6-9AF7-4781-ABF7-917607886AC2}"/>
          </ac:picMkLst>
        </pc:picChg>
        <pc:picChg chg="del ord">
          <ac:chgData name="Tomáš Kubálek" userId="add23078-4725-48e5-87dd-9fe2514ee9a5" providerId="ADAL" clId="{BAA6FD38-CC95-4C3E-8326-986AE837C753}" dt="2019-10-20T17:58:22.877" v="5598" actId="478"/>
          <ac:picMkLst>
            <pc:docMk/>
            <pc:sldMk cId="2753836081" sldId="2078"/>
            <ac:picMk id="10" creationId="{30A0ABB5-28D5-4A23-A774-96CC36CB2029}"/>
          </ac:picMkLst>
        </pc:picChg>
        <pc:picChg chg="add mod">
          <ac:chgData name="Tomáš Kubálek" userId="add23078-4725-48e5-87dd-9fe2514ee9a5" providerId="ADAL" clId="{BAA6FD38-CC95-4C3E-8326-986AE837C753}" dt="2019-10-20T17:58:27.149" v="5599" actId="1076"/>
          <ac:picMkLst>
            <pc:docMk/>
            <pc:sldMk cId="2753836081" sldId="2078"/>
            <ac:picMk id="12" creationId="{F802AF97-CA43-416E-AE33-5231E1985ADB}"/>
          </ac:picMkLst>
        </pc:picChg>
        <pc:picChg chg="add mod">
          <ac:chgData name="Tomáš Kubálek" userId="add23078-4725-48e5-87dd-9fe2514ee9a5" providerId="ADAL" clId="{BAA6FD38-CC95-4C3E-8326-986AE837C753}" dt="2019-10-20T17:59:01.072" v="5604" actId="108"/>
          <ac:picMkLst>
            <pc:docMk/>
            <pc:sldMk cId="2753836081" sldId="2078"/>
            <ac:picMk id="13" creationId="{11392EC6-B67C-4D62-8B30-B4E1575A5C9C}"/>
          </ac:picMkLst>
        </pc:picChg>
        <pc:cxnChg chg="mod ord">
          <ac:chgData name="Tomáš Kubálek" userId="add23078-4725-48e5-87dd-9fe2514ee9a5" providerId="ADAL" clId="{BAA6FD38-CC95-4C3E-8326-986AE837C753}" dt="2019-10-20T17:57:38.126" v="5592" actId="1076"/>
          <ac:cxnSpMkLst>
            <pc:docMk/>
            <pc:sldMk cId="2753836081" sldId="2078"/>
            <ac:cxnSpMk id="11" creationId="{309E7278-633A-46C9-B6DF-E5391E4363A9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8:03:41.158" v="5641" actId="14100"/>
        <pc:sldMkLst>
          <pc:docMk/>
          <pc:sldMk cId="3393359003" sldId="2079"/>
        </pc:sldMkLst>
        <pc:spChg chg="mod">
          <ac:chgData name="Tomáš Kubálek" userId="add23078-4725-48e5-87dd-9fe2514ee9a5" providerId="ADAL" clId="{BAA6FD38-CC95-4C3E-8326-986AE837C753}" dt="2019-10-20T05:35:20.565" v="486" actId="20577"/>
          <ac:spMkLst>
            <pc:docMk/>
            <pc:sldMk cId="3393359003" sldId="2079"/>
            <ac:spMk id="2" creationId="{790C93DE-ECC8-4E0B-9810-234DD45429A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93359003" sldId="2079"/>
            <ac:spMk id="6" creationId="{B76E03ED-EDE3-4B89-85BC-6BB25CB5CE32}"/>
          </ac:spMkLst>
        </pc:spChg>
        <pc:picChg chg="add mod">
          <ac:chgData name="Tomáš Kubálek" userId="add23078-4725-48e5-87dd-9fe2514ee9a5" providerId="ADAL" clId="{BAA6FD38-CC95-4C3E-8326-986AE837C753}" dt="2019-10-20T18:01:09.286" v="5615" actId="1076"/>
          <ac:picMkLst>
            <pc:docMk/>
            <pc:sldMk cId="3393359003" sldId="2079"/>
            <ac:picMk id="6" creationId="{FEB5C1D8-EAA1-4DA1-9A9D-16BE069A1F58}"/>
          </ac:picMkLst>
        </pc:picChg>
        <pc:picChg chg="del">
          <ac:chgData name="Tomáš Kubálek" userId="add23078-4725-48e5-87dd-9fe2514ee9a5" providerId="ADAL" clId="{BAA6FD38-CC95-4C3E-8326-986AE837C753}" dt="2019-10-20T18:03:10.501" v="5633" actId="478"/>
          <ac:picMkLst>
            <pc:docMk/>
            <pc:sldMk cId="3393359003" sldId="2079"/>
            <ac:picMk id="7" creationId="{EBE31CD1-2436-48AD-BE53-13BB048365E3}"/>
          </ac:picMkLst>
        </pc:picChg>
        <pc:picChg chg="del">
          <ac:chgData name="Tomáš Kubálek" userId="add23078-4725-48e5-87dd-9fe2514ee9a5" providerId="ADAL" clId="{BAA6FD38-CC95-4C3E-8326-986AE837C753}" dt="2019-10-20T18:00:38.949" v="5605" actId="478"/>
          <ac:picMkLst>
            <pc:docMk/>
            <pc:sldMk cId="3393359003" sldId="2079"/>
            <ac:picMk id="8" creationId="{9D796210-595B-4016-BD15-716E6007AB92}"/>
          </ac:picMkLst>
        </pc:picChg>
        <pc:picChg chg="del">
          <ac:chgData name="Tomáš Kubálek" userId="add23078-4725-48e5-87dd-9fe2514ee9a5" providerId="ADAL" clId="{BAA6FD38-CC95-4C3E-8326-986AE837C753}" dt="2019-10-20T18:02:25.550" v="5626" actId="478"/>
          <ac:picMkLst>
            <pc:docMk/>
            <pc:sldMk cId="3393359003" sldId="2079"/>
            <ac:picMk id="9" creationId="{C96DBAB1-ABCF-4C4A-869C-3EFA713297AF}"/>
          </ac:picMkLst>
        </pc:picChg>
        <pc:picChg chg="add mod">
          <ac:chgData name="Tomáš Kubálek" userId="add23078-4725-48e5-87dd-9fe2514ee9a5" providerId="ADAL" clId="{BAA6FD38-CC95-4C3E-8326-986AE837C753}" dt="2019-10-20T18:01:56.003" v="5624" actId="108"/>
          <ac:picMkLst>
            <pc:docMk/>
            <pc:sldMk cId="3393359003" sldId="2079"/>
            <ac:picMk id="11" creationId="{D6008E8A-7CAB-40A1-99C7-599B01856CE8}"/>
          </ac:picMkLst>
        </pc:picChg>
        <pc:picChg chg="del mod">
          <ac:chgData name="Tomáš Kubálek" userId="add23078-4725-48e5-87dd-9fe2514ee9a5" providerId="ADAL" clId="{BAA6FD38-CC95-4C3E-8326-986AE837C753}" dt="2019-10-20T18:01:43.256" v="5618" actId="478"/>
          <ac:picMkLst>
            <pc:docMk/>
            <pc:sldMk cId="3393359003" sldId="2079"/>
            <ac:picMk id="12" creationId="{1E2F37C8-89F7-40F8-8093-8AF2AF4F5AF5}"/>
          </ac:picMkLst>
        </pc:picChg>
        <pc:picChg chg="add mod">
          <ac:chgData name="Tomáš Kubálek" userId="add23078-4725-48e5-87dd-9fe2514ee9a5" providerId="ADAL" clId="{BAA6FD38-CC95-4C3E-8326-986AE837C753}" dt="2019-10-20T18:02:38.128" v="5632" actId="108"/>
          <ac:picMkLst>
            <pc:docMk/>
            <pc:sldMk cId="3393359003" sldId="2079"/>
            <ac:picMk id="14" creationId="{662570B3-235A-43F0-8E91-0E3873CA5A4D}"/>
          </ac:picMkLst>
        </pc:picChg>
        <pc:picChg chg="add mod">
          <ac:chgData name="Tomáš Kubálek" userId="add23078-4725-48e5-87dd-9fe2514ee9a5" providerId="ADAL" clId="{BAA6FD38-CC95-4C3E-8326-986AE837C753}" dt="2019-10-20T18:03:21.253" v="5638" actId="1076"/>
          <ac:picMkLst>
            <pc:docMk/>
            <pc:sldMk cId="3393359003" sldId="2079"/>
            <ac:picMk id="16" creationId="{E5935106-A911-49BE-B25B-06C6F4F37606}"/>
          </ac:picMkLst>
        </pc:picChg>
        <pc:cxnChg chg="mod ord">
          <ac:chgData name="Tomáš Kubálek" userId="add23078-4725-48e5-87dd-9fe2514ee9a5" providerId="ADAL" clId="{BAA6FD38-CC95-4C3E-8326-986AE837C753}" dt="2019-10-20T18:03:41.158" v="5641" actId="14100"/>
          <ac:cxnSpMkLst>
            <pc:docMk/>
            <pc:sldMk cId="3393359003" sldId="2079"/>
            <ac:cxnSpMk id="13" creationId="{1EB7175C-7701-4D3E-951B-975AE8EEC5EB}"/>
          </ac:cxnSpMkLst>
        </pc:cxnChg>
        <pc:cxnChg chg="mod ord">
          <ac:chgData name="Tomáš Kubálek" userId="add23078-4725-48e5-87dd-9fe2514ee9a5" providerId="ADAL" clId="{BAA6FD38-CC95-4C3E-8326-986AE837C753}" dt="2019-10-20T18:01:15.718" v="5616" actId="14100"/>
          <ac:cxnSpMkLst>
            <pc:docMk/>
            <pc:sldMk cId="3393359003" sldId="2079"/>
            <ac:cxnSpMk id="15" creationId="{6147819F-947A-4FCD-97FC-04B265D97F65}"/>
          </ac:cxnSpMkLst>
        </pc:cxnChg>
        <pc:cxnChg chg="ord">
          <ac:chgData name="Tomáš Kubálek" userId="add23078-4725-48e5-87dd-9fe2514ee9a5" providerId="ADAL" clId="{BAA6FD38-CC95-4C3E-8326-986AE837C753}" dt="2019-10-20T18:02:00.414" v="5625" actId="166"/>
          <ac:cxnSpMkLst>
            <pc:docMk/>
            <pc:sldMk cId="3393359003" sldId="2079"/>
            <ac:cxnSpMk id="18" creationId="{C67FB0F2-0E1C-4BDF-904F-37EF254CFA2D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7:40:12.072" v="5504" actId="108"/>
        <pc:sldMkLst>
          <pc:docMk/>
          <pc:sldMk cId="3112344150" sldId="2080"/>
        </pc:sldMkLst>
        <pc:spChg chg="mod">
          <ac:chgData name="Tomáš Kubálek" userId="add23078-4725-48e5-87dd-9fe2514ee9a5" providerId="ADAL" clId="{BAA6FD38-CC95-4C3E-8326-986AE837C753}" dt="2019-10-20T05:35:15.683" v="485" actId="20577"/>
          <ac:spMkLst>
            <pc:docMk/>
            <pc:sldMk cId="3112344150" sldId="2080"/>
            <ac:spMk id="2" creationId="{2C3F43EC-A0C3-4ED2-8520-4BE6D956E3A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12344150" sldId="2080"/>
            <ac:spMk id="6" creationId="{9A415F26-FBBB-443C-B37F-36D5C5CA3CA6}"/>
          </ac:spMkLst>
        </pc:spChg>
        <pc:picChg chg="add mod">
          <ac:chgData name="Tomáš Kubálek" userId="add23078-4725-48e5-87dd-9fe2514ee9a5" providerId="ADAL" clId="{BAA6FD38-CC95-4C3E-8326-986AE837C753}" dt="2019-10-20T17:36:55.300" v="5481" actId="1076"/>
          <ac:picMkLst>
            <pc:docMk/>
            <pc:sldMk cId="3112344150" sldId="2080"/>
            <ac:picMk id="6" creationId="{2CBF5187-6EB2-4C8F-85E0-F246702F695F}"/>
          </ac:picMkLst>
        </pc:picChg>
        <pc:picChg chg="add mod">
          <ac:chgData name="Tomáš Kubálek" userId="add23078-4725-48e5-87dd-9fe2514ee9a5" providerId="ADAL" clId="{BAA6FD38-CC95-4C3E-8326-986AE837C753}" dt="2019-10-20T17:38:04.815" v="5489" actId="108"/>
          <ac:picMkLst>
            <pc:docMk/>
            <pc:sldMk cId="3112344150" sldId="2080"/>
            <ac:picMk id="7" creationId="{7157D435-6133-4225-94FA-41B227EDD52C}"/>
          </ac:picMkLst>
        </pc:picChg>
        <pc:picChg chg="del">
          <ac:chgData name="Tomáš Kubálek" userId="add23078-4725-48e5-87dd-9fe2514ee9a5" providerId="ADAL" clId="{BAA6FD38-CC95-4C3E-8326-986AE837C753}" dt="2019-10-20T17:36:31.055" v="5474" actId="478"/>
          <ac:picMkLst>
            <pc:docMk/>
            <pc:sldMk cId="3112344150" sldId="2080"/>
            <ac:picMk id="8" creationId="{CB49F2BC-74C5-4E79-9A39-0AD01364BE2E}"/>
          </ac:picMkLst>
        </pc:picChg>
        <pc:picChg chg="del">
          <ac:chgData name="Tomáš Kubálek" userId="add23078-4725-48e5-87dd-9fe2514ee9a5" providerId="ADAL" clId="{BAA6FD38-CC95-4C3E-8326-986AE837C753}" dt="2019-10-20T17:37:49.462" v="5483" actId="478"/>
          <ac:picMkLst>
            <pc:docMk/>
            <pc:sldMk cId="3112344150" sldId="2080"/>
            <ac:picMk id="9" creationId="{112EEA9D-C5F9-4222-B78E-597AAC215FF9}"/>
          </ac:picMkLst>
        </pc:picChg>
        <pc:picChg chg="del mod">
          <ac:chgData name="Tomáš Kubálek" userId="add23078-4725-48e5-87dd-9fe2514ee9a5" providerId="ADAL" clId="{BAA6FD38-CC95-4C3E-8326-986AE837C753}" dt="2019-10-20T17:39:57.021" v="5498" actId="478"/>
          <ac:picMkLst>
            <pc:docMk/>
            <pc:sldMk cId="3112344150" sldId="2080"/>
            <ac:picMk id="10" creationId="{0630CE1A-74C6-498D-A6FA-90865110B9FD}"/>
          </ac:picMkLst>
        </pc:picChg>
        <pc:picChg chg="add mod">
          <ac:chgData name="Tomáš Kubálek" userId="add23078-4725-48e5-87dd-9fe2514ee9a5" providerId="ADAL" clId="{BAA6FD38-CC95-4C3E-8326-986AE837C753}" dt="2019-10-20T17:38:47.199" v="5497" actId="108"/>
          <ac:picMkLst>
            <pc:docMk/>
            <pc:sldMk cId="3112344150" sldId="2080"/>
            <ac:picMk id="12" creationId="{E8948621-B3A8-418D-8C42-26F2C37C03B5}"/>
          </ac:picMkLst>
        </pc:picChg>
        <pc:picChg chg="add mod">
          <ac:chgData name="Tomáš Kubálek" userId="add23078-4725-48e5-87dd-9fe2514ee9a5" providerId="ADAL" clId="{BAA6FD38-CC95-4C3E-8326-986AE837C753}" dt="2019-10-20T17:40:12.072" v="5504" actId="108"/>
          <ac:picMkLst>
            <pc:docMk/>
            <pc:sldMk cId="3112344150" sldId="2080"/>
            <ac:picMk id="13" creationId="{D5C64B05-2C6B-40D5-BE1A-2B38A5E598B2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6:27:44.637" v="5473" actId="14100"/>
        <pc:sldMkLst>
          <pc:docMk/>
          <pc:sldMk cId="3883862139" sldId="2081"/>
        </pc:sldMkLst>
        <pc:spChg chg="mod">
          <ac:chgData name="Tomáš Kubálek" userId="add23078-4725-48e5-87dd-9fe2514ee9a5" providerId="ADAL" clId="{BAA6FD38-CC95-4C3E-8326-986AE837C753}" dt="2019-10-20T05:34:42.787" v="467" actId="20577"/>
          <ac:spMkLst>
            <pc:docMk/>
            <pc:sldMk cId="3883862139" sldId="2081"/>
            <ac:spMk id="2" creationId="{64434F80-3E07-416A-8813-B1444934EE5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83862139" sldId="2081"/>
            <ac:spMk id="6" creationId="{520CAA60-DD3D-4879-8297-813A81D16510}"/>
          </ac:spMkLst>
        </pc:spChg>
        <pc:picChg chg="del">
          <ac:chgData name="Tomáš Kubálek" userId="add23078-4725-48e5-87dd-9fe2514ee9a5" providerId="ADAL" clId="{BAA6FD38-CC95-4C3E-8326-986AE837C753}" dt="2019-10-20T16:26:37.339" v="5463" actId="478"/>
          <ac:picMkLst>
            <pc:docMk/>
            <pc:sldMk cId="3883862139" sldId="2081"/>
            <ac:picMk id="3" creationId="{636BB481-D243-424D-9709-9DBE336BD9AE}"/>
          </ac:picMkLst>
        </pc:picChg>
        <pc:picChg chg="del">
          <ac:chgData name="Tomáš Kubálek" userId="add23078-4725-48e5-87dd-9fe2514ee9a5" providerId="ADAL" clId="{BAA6FD38-CC95-4C3E-8326-986AE837C753}" dt="2019-10-20T16:22:18.272" v="5419" actId="478"/>
          <ac:picMkLst>
            <pc:docMk/>
            <pc:sldMk cId="3883862139" sldId="2081"/>
            <ac:picMk id="7" creationId="{941F95B6-4BA7-4FF9-A77A-CA18E3F8596F}"/>
          </ac:picMkLst>
        </pc:picChg>
        <pc:picChg chg="del">
          <ac:chgData name="Tomáš Kubálek" userId="add23078-4725-48e5-87dd-9fe2514ee9a5" providerId="ADAL" clId="{BAA6FD38-CC95-4C3E-8326-986AE837C753}" dt="2019-10-20T16:22:50.287" v="5427" actId="478"/>
          <ac:picMkLst>
            <pc:docMk/>
            <pc:sldMk cId="3883862139" sldId="2081"/>
            <ac:picMk id="8" creationId="{C9EEECB7-619B-4A83-9F76-15705E011B5B}"/>
          </ac:picMkLst>
        </pc:picChg>
        <pc:picChg chg="add mod">
          <ac:chgData name="Tomáš Kubálek" userId="add23078-4725-48e5-87dd-9fe2514ee9a5" providerId="ADAL" clId="{BAA6FD38-CC95-4C3E-8326-986AE837C753}" dt="2019-10-20T16:24:01.854" v="5442" actId="108"/>
          <ac:picMkLst>
            <pc:docMk/>
            <pc:sldMk cId="3883862139" sldId="2081"/>
            <ac:picMk id="11" creationId="{F08842DB-35CD-4E21-BDBF-3C11438CD985}"/>
          </ac:picMkLst>
        </pc:picChg>
        <pc:picChg chg="add mod">
          <ac:chgData name="Tomáš Kubálek" userId="add23078-4725-48e5-87dd-9fe2514ee9a5" providerId="ADAL" clId="{BAA6FD38-CC95-4C3E-8326-986AE837C753}" dt="2019-10-20T16:24:02.551" v="5443" actId="108"/>
          <ac:picMkLst>
            <pc:docMk/>
            <pc:sldMk cId="3883862139" sldId="2081"/>
            <ac:picMk id="12" creationId="{35E958F9-7052-4596-824D-53B1F319E715}"/>
          </ac:picMkLst>
        </pc:picChg>
        <pc:picChg chg="add mod ord">
          <ac:chgData name="Tomáš Kubálek" userId="add23078-4725-48e5-87dd-9fe2514ee9a5" providerId="ADAL" clId="{BAA6FD38-CC95-4C3E-8326-986AE837C753}" dt="2019-10-20T16:26:28.902" v="5460" actId="166"/>
          <ac:picMkLst>
            <pc:docMk/>
            <pc:sldMk cId="3883862139" sldId="2081"/>
            <ac:picMk id="13" creationId="{260AA361-8637-40EE-90F6-F1BC8A67169A}"/>
          </ac:picMkLst>
        </pc:picChg>
        <pc:picChg chg="add del mod">
          <ac:chgData name="Tomáš Kubálek" userId="add23078-4725-48e5-87dd-9fe2514ee9a5" providerId="ADAL" clId="{BAA6FD38-CC95-4C3E-8326-986AE837C753}" dt="2019-10-20T16:26:01.307" v="5453" actId="478"/>
          <ac:picMkLst>
            <pc:docMk/>
            <pc:sldMk cId="3883862139" sldId="2081"/>
            <ac:picMk id="15" creationId="{F8C00D56-88D2-4785-9809-412D0F5E9999}"/>
          </ac:picMkLst>
        </pc:picChg>
        <pc:picChg chg="del">
          <ac:chgData name="Tomáš Kubálek" userId="add23078-4725-48e5-87dd-9fe2514ee9a5" providerId="ADAL" clId="{BAA6FD38-CC95-4C3E-8326-986AE837C753}" dt="2019-10-20T16:24:48.299" v="5444" actId="478"/>
          <ac:picMkLst>
            <pc:docMk/>
            <pc:sldMk cId="3883862139" sldId="2081"/>
            <ac:picMk id="17" creationId="{3B11E169-3801-4402-AD63-255BBFFBC0AC}"/>
          </ac:picMkLst>
        </pc:picChg>
        <pc:picChg chg="add mod">
          <ac:chgData name="Tomáš Kubálek" userId="add23078-4725-48e5-87dd-9fe2514ee9a5" providerId="ADAL" clId="{BAA6FD38-CC95-4C3E-8326-986AE837C753}" dt="2019-10-20T16:26:46.360" v="5465" actId="108"/>
          <ac:picMkLst>
            <pc:docMk/>
            <pc:sldMk cId="3883862139" sldId="2081"/>
            <ac:picMk id="19" creationId="{3E3184FB-9828-4A88-9512-F65254976D47}"/>
          </ac:picMkLst>
        </pc:picChg>
        <pc:picChg chg="del">
          <ac:chgData name="Tomáš Kubálek" userId="add23078-4725-48e5-87dd-9fe2514ee9a5" providerId="ADAL" clId="{BAA6FD38-CC95-4C3E-8326-986AE837C753}" dt="2019-10-20T16:27:21.047" v="5466" actId="478"/>
          <ac:picMkLst>
            <pc:docMk/>
            <pc:sldMk cId="3883862139" sldId="2081"/>
            <ac:picMk id="20" creationId="{7ED5A774-B46D-4BA9-A8EA-C2C4E994F319}"/>
          </ac:picMkLst>
        </pc:picChg>
        <pc:picChg chg="add mod">
          <ac:chgData name="Tomáš Kubálek" userId="add23078-4725-48e5-87dd-9fe2514ee9a5" providerId="ADAL" clId="{BAA6FD38-CC95-4C3E-8326-986AE837C753}" dt="2019-10-20T16:27:37.048" v="5471" actId="108"/>
          <ac:picMkLst>
            <pc:docMk/>
            <pc:sldMk cId="3883862139" sldId="2081"/>
            <ac:picMk id="21" creationId="{5F96E911-4F66-4CAC-8ED2-C24DA5FF933D}"/>
          </ac:picMkLst>
        </pc:picChg>
        <pc:cxnChg chg="ord">
          <ac:chgData name="Tomáš Kubálek" userId="add23078-4725-48e5-87dd-9fe2514ee9a5" providerId="ADAL" clId="{BAA6FD38-CC95-4C3E-8326-986AE837C753}" dt="2019-10-20T16:22:28.735" v="5423" actId="166"/>
          <ac:cxnSpMkLst>
            <pc:docMk/>
            <pc:sldMk cId="3883862139" sldId="2081"/>
            <ac:cxnSpMk id="9" creationId="{4FEF00BD-AAE2-4267-9537-E54A8C3E2E59}"/>
          </ac:cxnSpMkLst>
        </pc:cxnChg>
        <pc:cxnChg chg="mod ord">
          <ac:chgData name="Tomáš Kubálek" userId="add23078-4725-48e5-87dd-9fe2514ee9a5" providerId="ADAL" clId="{BAA6FD38-CC95-4C3E-8326-986AE837C753}" dt="2019-10-20T16:27:44.637" v="5473" actId="14100"/>
          <ac:cxnSpMkLst>
            <pc:docMk/>
            <pc:sldMk cId="3883862139" sldId="2081"/>
            <ac:cxnSpMk id="10" creationId="{CBA4C197-6ADA-4693-AD9A-DA60A4B9CA82}"/>
          </ac:cxnSpMkLst>
        </pc:cxnChg>
        <pc:cxnChg chg="ord">
          <ac:chgData name="Tomáš Kubálek" userId="add23078-4725-48e5-87dd-9fe2514ee9a5" providerId="ADAL" clId="{BAA6FD38-CC95-4C3E-8326-986AE837C753}" dt="2019-10-20T16:26:23.749" v="5458" actId="166"/>
          <ac:cxnSpMkLst>
            <pc:docMk/>
            <pc:sldMk cId="3883862139" sldId="2081"/>
            <ac:cxnSpMk id="18" creationId="{EF871E57-893A-4522-91D1-54242CA2E45D}"/>
          </ac:cxnSpMkLst>
        </pc:cxnChg>
        <pc:cxnChg chg="mod ord">
          <ac:chgData name="Tomáš Kubálek" userId="add23078-4725-48e5-87dd-9fe2514ee9a5" providerId="ADAL" clId="{BAA6FD38-CC95-4C3E-8326-986AE837C753}" dt="2019-10-20T16:25:06.412" v="5449" actId="14100"/>
          <ac:cxnSpMkLst>
            <pc:docMk/>
            <pc:sldMk cId="3883862139" sldId="2081"/>
            <ac:cxnSpMk id="25" creationId="{2115F8E1-16C2-4B95-8058-8D459637ADF8}"/>
          </ac:cxnSpMkLst>
        </pc:cxnChg>
      </pc:sldChg>
      <pc:sldChg chg="addSp modSp">
        <pc:chgData name="Tomáš Kubálek" userId="add23078-4725-48e5-87dd-9fe2514ee9a5" providerId="ADAL" clId="{BAA6FD38-CC95-4C3E-8326-986AE837C753}" dt="2019-10-20T05:34:56.548" v="477" actId="20577"/>
        <pc:sldMkLst>
          <pc:docMk/>
          <pc:sldMk cId="1493694824" sldId="2082"/>
        </pc:sldMkLst>
        <pc:spChg chg="mod">
          <ac:chgData name="Tomáš Kubálek" userId="add23078-4725-48e5-87dd-9fe2514ee9a5" providerId="ADAL" clId="{BAA6FD38-CC95-4C3E-8326-986AE837C753}" dt="2019-10-20T05:34:56.548" v="477" actId="20577"/>
          <ac:spMkLst>
            <pc:docMk/>
            <pc:sldMk cId="1493694824" sldId="2082"/>
            <ac:spMk id="2" creationId="{2CB6C143-B70B-43F0-92B7-0CA038BE7C2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93694824" sldId="2082"/>
            <ac:spMk id="6" creationId="{8B553A1F-B458-427D-AFD9-F2380B7605D6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8:07:22.054" v="5677" actId="14100"/>
        <pc:sldMkLst>
          <pc:docMk/>
          <pc:sldMk cId="1551831658" sldId="2083"/>
        </pc:sldMkLst>
        <pc:spChg chg="mod">
          <ac:chgData name="Tomáš Kubálek" userId="add23078-4725-48e5-87dd-9fe2514ee9a5" providerId="ADAL" clId="{BAA6FD38-CC95-4C3E-8326-986AE837C753}" dt="2019-10-20T05:34:50.036" v="472" actId="20577"/>
          <ac:spMkLst>
            <pc:docMk/>
            <pc:sldMk cId="1551831658" sldId="2083"/>
            <ac:spMk id="2" creationId="{1949F058-A06E-4ED8-9D91-F1ADEF8182A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51831658" sldId="2083"/>
            <ac:spMk id="6" creationId="{4E27A936-B1F1-47EF-9563-4BCF3FC052B1}"/>
          </ac:spMkLst>
        </pc:spChg>
        <pc:picChg chg="add mod">
          <ac:chgData name="Tomáš Kubálek" userId="add23078-4725-48e5-87dd-9fe2514ee9a5" providerId="ADAL" clId="{BAA6FD38-CC95-4C3E-8326-986AE837C753}" dt="2019-10-20T18:04:29.248" v="5647" actId="108"/>
          <ac:picMkLst>
            <pc:docMk/>
            <pc:sldMk cId="1551831658" sldId="2083"/>
            <ac:picMk id="6" creationId="{BAAD31FF-4FFE-4B4A-B3A0-9579CA7156C3}"/>
          </ac:picMkLst>
        </pc:picChg>
        <pc:picChg chg="add mod">
          <ac:chgData name="Tomáš Kubálek" userId="add23078-4725-48e5-87dd-9fe2514ee9a5" providerId="ADAL" clId="{BAA6FD38-CC95-4C3E-8326-986AE837C753}" dt="2019-10-20T18:05:27.119" v="5655" actId="108"/>
          <ac:picMkLst>
            <pc:docMk/>
            <pc:sldMk cId="1551831658" sldId="2083"/>
            <ac:picMk id="7" creationId="{29298DD4-A30B-4B9E-9193-F0756E483DF1}"/>
          </ac:picMkLst>
        </pc:picChg>
        <pc:picChg chg="del">
          <ac:chgData name="Tomáš Kubálek" userId="add23078-4725-48e5-87dd-9fe2514ee9a5" providerId="ADAL" clId="{BAA6FD38-CC95-4C3E-8326-986AE837C753}" dt="2019-10-20T18:05:04.653" v="5649" actId="478"/>
          <ac:picMkLst>
            <pc:docMk/>
            <pc:sldMk cId="1551831658" sldId="2083"/>
            <ac:picMk id="8" creationId="{ADB7D51D-793A-4AE1-941A-C65044044DB8}"/>
          </ac:picMkLst>
        </pc:picChg>
        <pc:picChg chg="del">
          <ac:chgData name="Tomáš Kubálek" userId="add23078-4725-48e5-87dd-9fe2514ee9a5" providerId="ADAL" clId="{BAA6FD38-CC95-4C3E-8326-986AE837C753}" dt="2019-10-20T18:04:18.965" v="5642" actId="478"/>
          <ac:picMkLst>
            <pc:docMk/>
            <pc:sldMk cId="1551831658" sldId="2083"/>
            <ac:picMk id="9" creationId="{68CE0CC0-174B-429A-97DC-321A3A2A67E5}"/>
          </ac:picMkLst>
        </pc:picChg>
        <pc:picChg chg="ord">
          <ac:chgData name="Tomáš Kubálek" userId="add23078-4725-48e5-87dd-9fe2514ee9a5" providerId="ADAL" clId="{BAA6FD38-CC95-4C3E-8326-986AE837C753}" dt="2019-10-20T18:04:34.954" v="5648" actId="166"/>
          <ac:picMkLst>
            <pc:docMk/>
            <pc:sldMk cId="1551831658" sldId="2083"/>
            <ac:picMk id="10" creationId="{C326402A-5AC0-4325-8FCD-C96AFD48B516}"/>
          </ac:picMkLst>
        </pc:picChg>
        <pc:picChg chg="del">
          <ac:chgData name="Tomáš Kubálek" userId="add23078-4725-48e5-87dd-9fe2514ee9a5" providerId="ADAL" clId="{BAA6FD38-CC95-4C3E-8326-986AE837C753}" dt="2019-10-20T18:06:10.894" v="5662" actId="478"/>
          <ac:picMkLst>
            <pc:docMk/>
            <pc:sldMk cId="1551831658" sldId="2083"/>
            <ac:picMk id="14" creationId="{D179E76B-5BC4-4E1B-88A3-1877258328A5}"/>
          </ac:picMkLst>
        </pc:picChg>
        <pc:picChg chg="del">
          <ac:chgData name="Tomáš Kubálek" userId="add23078-4725-48e5-87dd-9fe2514ee9a5" providerId="ADAL" clId="{BAA6FD38-CC95-4C3E-8326-986AE837C753}" dt="2019-10-20T18:07:03.741" v="5671" actId="478"/>
          <ac:picMkLst>
            <pc:docMk/>
            <pc:sldMk cId="1551831658" sldId="2083"/>
            <ac:picMk id="15" creationId="{9A01DA4A-3F43-4F3A-A85C-FD5B6398EEF1}"/>
          </ac:picMkLst>
        </pc:picChg>
        <pc:picChg chg="add mod">
          <ac:chgData name="Tomáš Kubálek" userId="add23078-4725-48e5-87dd-9fe2514ee9a5" providerId="ADAL" clId="{BAA6FD38-CC95-4C3E-8326-986AE837C753}" dt="2019-10-20T18:06:26.864" v="5667" actId="108"/>
          <ac:picMkLst>
            <pc:docMk/>
            <pc:sldMk cId="1551831658" sldId="2083"/>
            <ac:picMk id="20" creationId="{6435C289-77B4-4751-BD2F-4B411716F7AC}"/>
          </ac:picMkLst>
        </pc:picChg>
        <pc:picChg chg="add mod">
          <ac:chgData name="Tomáš Kubálek" userId="add23078-4725-48e5-87dd-9fe2514ee9a5" providerId="ADAL" clId="{BAA6FD38-CC95-4C3E-8326-986AE837C753}" dt="2019-10-20T18:07:09.639" v="5673" actId="108"/>
          <ac:picMkLst>
            <pc:docMk/>
            <pc:sldMk cId="1551831658" sldId="2083"/>
            <ac:picMk id="21" creationId="{536CBF5C-C01F-46F3-ABD5-12FD2592705F}"/>
          </ac:picMkLst>
        </pc:picChg>
        <pc:cxnChg chg="mod ord">
          <ac:chgData name="Tomáš Kubálek" userId="add23078-4725-48e5-87dd-9fe2514ee9a5" providerId="ADAL" clId="{BAA6FD38-CC95-4C3E-8326-986AE837C753}" dt="2019-10-20T18:07:13.745" v="5674" actId="166"/>
          <ac:cxnSpMkLst>
            <pc:docMk/>
            <pc:sldMk cId="1551831658" sldId="2083"/>
            <ac:cxnSpMk id="16" creationId="{93E75989-D0A8-4F7E-A208-7B06B6898997}"/>
          </ac:cxnSpMkLst>
        </pc:cxnChg>
        <pc:cxnChg chg="add mod">
          <ac:chgData name="Tomáš Kubálek" userId="add23078-4725-48e5-87dd-9fe2514ee9a5" providerId="ADAL" clId="{BAA6FD38-CC95-4C3E-8326-986AE837C753}" dt="2019-10-20T18:05:42.373" v="5659" actId="14100"/>
          <ac:cxnSpMkLst>
            <pc:docMk/>
            <pc:sldMk cId="1551831658" sldId="2083"/>
            <ac:cxnSpMk id="17" creationId="{E376CD6B-5F32-43C6-8F14-3AF0DA9FE63D}"/>
          </ac:cxnSpMkLst>
        </pc:cxnChg>
        <pc:cxnChg chg="add mod">
          <ac:chgData name="Tomáš Kubálek" userId="add23078-4725-48e5-87dd-9fe2514ee9a5" providerId="ADAL" clId="{BAA6FD38-CC95-4C3E-8326-986AE837C753}" dt="2019-10-20T18:07:22.054" v="5677" actId="14100"/>
          <ac:cxnSpMkLst>
            <pc:docMk/>
            <pc:sldMk cId="1551831658" sldId="2083"/>
            <ac:cxnSpMk id="22" creationId="{ABFB7C25-A89F-4F61-BC3E-5DC868AE81AA}"/>
          </ac:cxnSpMkLst>
        </pc:cxnChg>
      </pc:sldChg>
      <pc:sldChg chg="addSp modSp">
        <pc:chgData name="Tomáš Kubálek" userId="add23078-4725-48e5-87dd-9fe2514ee9a5" providerId="ADAL" clId="{BAA6FD38-CC95-4C3E-8326-986AE837C753}" dt="2019-10-20T05:35:05.732" v="482" actId="20577"/>
        <pc:sldMkLst>
          <pc:docMk/>
          <pc:sldMk cId="325182812" sldId="2084"/>
        </pc:sldMkLst>
        <pc:spChg chg="mod">
          <ac:chgData name="Tomáš Kubálek" userId="add23078-4725-48e5-87dd-9fe2514ee9a5" providerId="ADAL" clId="{BAA6FD38-CC95-4C3E-8326-986AE837C753}" dt="2019-10-20T05:35:05.732" v="482" actId="20577"/>
          <ac:spMkLst>
            <pc:docMk/>
            <pc:sldMk cId="325182812" sldId="2084"/>
            <ac:spMk id="2" creationId="{9E424FA4-E64C-4596-AED5-A0FD29FA195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182812" sldId="2084"/>
            <ac:spMk id="6" creationId="{A5550701-37EC-4B87-AB54-DB1ED1923F8C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47.814" v="2950" actId="20577"/>
        <pc:sldMkLst>
          <pc:docMk/>
          <pc:sldMk cId="3950929098" sldId="2094"/>
        </pc:sldMkLst>
        <pc:spChg chg="mod">
          <ac:chgData name="Tomáš Kubálek" userId="add23078-4725-48e5-87dd-9fe2514ee9a5" providerId="ADAL" clId="{BAA6FD38-CC95-4C3E-8326-986AE837C753}" dt="2019-10-20T09:03:41.485" v="2942" actId="20577"/>
          <ac:spMkLst>
            <pc:docMk/>
            <pc:sldMk cId="3950929098" sldId="2094"/>
            <ac:spMk id="2" creationId="{7342E92E-0745-48AF-B877-A2AAFF18BE2C}"/>
          </ac:spMkLst>
        </pc:spChg>
        <pc:spChg chg="mod">
          <ac:chgData name="Tomáš Kubálek" userId="add23078-4725-48e5-87dd-9fe2514ee9a5" providerId="ADAL" clId="{BAA6FD38-CC95-4C3E-8326-986AE837C753}" dt="2019-10-20T09:03:47.814" v="2950" actId="20577"/>
          <ac:spMkLst>
            <pc:docMk/>
            <pc:sldMk cId="3950929098" sldId="2094"/>
            <ac:spMk id="3" creationId="{222C1FCD-9F15-4E2E-AC25-EE9A498D6B9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50929098" sldId="2094"/>
            <ac:spMk id="6" creationId="{D7E0D076-D765-4242-A255-1592BA594CB6}"/>
          </ac:spMkLst>
        </pc:spChg>
      </pc:sldChg>
      <pc:sldChg chg="addSp modSp ord">
        <pc:chgData name="Tomáš Kubálek" userId="add23078-4725-48e5-87dd-9fe2514ee9a5" providerId="ADAL" clId="{BAA6FD38-CC95-4C3E-8326-986AE837C753}" dt="2019-10-20T11:07:39.840" v="4081" actId="6549"/>
        <pc:sldMkLst>
          <pc:docMk/>
          <pc:sldMk cId="2748573773" sldId="2095"/>
        </pc:sldMkLst>
        <pc:spChg chg="mod">
          <ac:chgData name="Tomáš Kubálek" userId="add23078-4725-48e5-87dd-9fe2514ee9a5" providerId="ADAL" clId="{BAA6FD38-CC95-4C3E-8326-986AE837C753}" dt="2019-10-20T09:05:11.670" v="3020" actId="20577"/>
          <ac:spMkLst>
            <pc:docMk/>
            <pc:sldMk cId="2748573773" sldId="2095"/>
            <ac:spMk id="2" creationId="{098825DA-38C2-4B03-B589-6C39C3F71281}"/>
          </ac:spMkLst>
        </pc:spChg>
        <pc:spChg chg="mod">
          <ac:chgData name="Tomáš Kubálek" userId="add23078-4725-48e5-87dd-9fe2514ee9a5" providerId="ADAL" clId="{BAA6FD38-CC95-4C3E-8326-986AE837C753}" dt="2019-10-20T11:07:39.840" v="4081" actId="6549"/>
          <ac:spMkLst>
            <pc:docMk/>
            <pc:sldMk cId="2748573773" sldId="2095"/>
            <ac:spMk id="3" creationId="{0A0BFCE0-6DD8-40E3-AA3F-09C088980B3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48573773" sldId="2095"/>
            <ac:spMk id="6" creationId="{1DCA8210-84EA-4546-8DE2-52DFD1E578F6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4:50.622" v="3006" actId="20577"/>
        <pc:sldMkLst>
          <pc:docMk/>
          <pc:sldMk cId="3874998622" sldId="2096"/>
        </pc:sldMkLst>
        <pc:spChg chg="mod">
          <ac:chgData name="Tomáš Kubálek" userId="add23078-4725-48e5-87dd-9fe2514ee9a5" providerId="ADAL" clId="{BAA6FD38-CC95-4C3E-8326-986AE837C753}" dt="2019-10-20T09:04:50.622" v="3006" actId="20577"/>
          <ac:spMkLst>
            <pc:docMk/>
            <pc:sldMk cId="3874998622" sldId="2096"/>
            <ac:spMk id="2" creationId="{B6E27DA7-A4A0-434B-A736-F5F6A6219F96}"/>
          </ac:spMkLst>
        </pc:spChg>
        <pc:spChg chg="mod">
          <ac:chgData name="Tomáš Kubálek" userId="add23078-4725-48e5-87dd-9fe2514ee9a5" providerId="ADAL" clId="{BAA6FD38-CC95-4C3E-8326-986AE837C753}" dt="2019-10-20T08:15:31.101" v="2696" actId="20577"/>
          <ac:spMkLst>
            <pc:docMk/>
            <pc:sldMk cId="3874998622" sldId="2096"/>
            <ac:spMk id="3" creationId="{6D28359A-2246-4542-9569-22347E12FBC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74998622" sldId="2096"/>
            <ac:spMk id="6" creationId="{05F1DDFC-CD48-48B8-9063-FCCC8F432B67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4:17.255" v="2984" actId="6549"/>
        <pc:sldMkLst>
          <pc:docMk/>
          <pc:sldMk cId="2687256359" sldId="2097"/>
        </pc:sldMkLst>
        <pc:spChg chg="mod">
          <ac:chgData name="Tomáš Kubálek" userId="add23078-4725-48e5-87dd-9fe2514ee9a5" providerId="ADAL" clId="{BAA6FD38-CC95-4C3E-8326-986AE837C753}" dt="2019-10-20T09:04:03.797" v="2962" actId="20577"/>
          <ac:spMkLst>
            <pc:docMk/>
            <pc:sldMk cId="2687256359" sldId="2097"/>
            <ac:spMk id="2" creationId="{D38E6F2B-28EE-4C4F-935B-73528F055EB7}"/>
          </ac:spMkLst>
        </pc:spChg>
        <pc:spChg chg="mod">
          <ac:chgData name="Tomáš Kubálek" userId="add23078-4725-48e5-87dd-9fe2514ee9a5" providerId="ADAL" clId="{BAA6FD38-CC95-4C3E-8326-986AE837C753}" dt="2019-10-20T09:04:17.255" v="2984" actId="6549"/>
          <ac:spMkLst>
            <pc:docMk/>
            <pc:sldMk cId="2687256359" sldId="2097"/>
            <ac:spMk id="3" creationId="{BFED51D3-C048-4D22-8AC2-6F1CEE15431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87256359" sldId="2097"/>
            <ac:spMk id="6" creationId="{0ADE3C1A-155B-402A-B9B0-6D02104F4E39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55.054" v="2956" actId="20577"/>
        <pc:sldMkLst>
          <pc:docMk/>
          <pc:sldMk cId="1460771279" sldId="2098"/>
        </pc:sldMkLst>
        <pc:spChg chg="mod">
          <ac:chgData name="Tomáš Kubálek" userId="add23078-4725-48e5-87dd-9fe2514ee9a5" providerId="ADAL" clId="{BAA6FD38-CC95-4C3E-8326-986AE837C753}" dt="2019-10-20T09:03:51.782" v="2952" actId="20577"/>
          <ac:spMkLst>
            <pc:docMk/>
            <pc:sldMk cId="1460771279" sldId="2098"/>
            <ac:spMk id="2" creationId="{D23D3108-8191-4E69-A975-CA8D233F390F}"/>
          </ac:spMkLst>
        </pc:spChg>
        <pc:spChg chg="mod">
          <ac:chgData name="Tomáš Kubálek" userId="add23078-4725-48e5-87dd-9fe2514ee9a5" providerId="ADAL" clId="{BAA6FD38-CC95-4C3E-8326-986AE837C753}" dt="2019-10-20T09:03:55.054" v="2956" actId="20577"/>
          <ac:spMkLst>
            <pc:docMk/>
            <pc:sldMk cId="1460771279" sldId="2098"/>
            <ac:spMk id="3" creationId="{D55AB56F-F9B2-4D4E-B2F2-1C41101894C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60771279" sldId="2098"/>
            <ac:spMk id="6" creationId="{4FDB7E61-DA84-49F0-BB9E-3F27ACA47793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14:05:03.900" v="4792" actId="108"/>
        <pc:sldMkLst>
          <pc:docMk/>
          <pc:sldMk cId="179506780" sldId="2099"/>
        </pc:sldMkLst>
        <pc:spChg chg="mod">
          <ac:chgData name="Tomáš Kubálek" userId="add23078-4725-48e5-87dd-9fe2514ee9a5" providerId="ADAL" clId="{BAA6FD38-CC95-4C3E-8326-986AE837C753}" dt="2019-10-20T09:05:14.926" v="3022" actId="20577"/>
          <ac:spMkLst>
            <pc:docMk/>
            <pc:sldMk cId="179506780" sldId="2099"/>
            <ac:spMk id="2" creationId="{C8AC0121-0A48-45A0-BE62-99A61C6E5D9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9506780" sldId="2099"/>
            <ac:spMk id="6" creationId="{754EAD54-6E39-4C86-80FA-FB25EF9ABC68}"/>
          </ac:spMkLst>
        </pc:spChg>
        <pc:picChg chg="add mod">
          <ac:chgData name="Tomáš Kubálek" userId="add23078-4725-48e5-87dd-9fe2514ee9a5" providerId="ADAL" clId="{BAA6FD38-CC95-4C3E-8326-986AE837C753}" dt="2019-10-20T14:05:01.988" v="4791" actId="108"/>
          <ac:picMkLst>
            <pc:docMk/>
            <pc:sldMk cId="179506780" sldId="2099"/>
            <ac:picMk id="7" creationId="{259E304E-D02D-42F4-9080-B131757190F9}"/>
          </ac:picMkLst>
        </pc:picChg>
        <pc:picChg chg="del">
          <ac:chgData name="Tomáš Kubálek" userId="add23078-4725-48e5-87dd-9fe2514ee9a5" providerId="ADAL" clId="{BAA6FD38-CC95-4C3E-8326-986AE837C753}" dt="2019-10-20T14:04:18.306" v="4780" actId="478"/>
          <ac:picMkLst>
            <pc:docMk/>
            <pc:sldMk cId="179506780" sldId="2099"/>
            <ac:picMk id="8" creationId="{B9615E6C-16A1-4E0C-8B97-DB279E1F0529}"/>
          </ac:picMkLst>
        </pc:picChg>
        <pc:picChg chg="add mod">
          <ac:chgData name="Tomáš Kubálek" userId="add23078-4725-48e5-87dd-9fe2514ee9a5" providerId="ADAL" clId="{BAA6FD38-CC95-4C3E-8326-986AE837C753}" dt="2019-10-20T14:05:03.900" v="4792" actId="108"/>
          <ac:picMkLst>
            <pc:docMk/>
            <pc:sldMk cId="179506780" sldId="2099"/>
            <ac:picMk id="9" creationId="{13097E62-6EE1-4E28-B090-5DC84DA4F7AF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59:57.661" v="4773" actId="108"/>
        <pc:sldMkLst>
          <pc:docMk/>
          <pc:sldMk cId="1128364841" sldId="2100"/>
        </pc:sldMkLst>
        <pc:spChg chg="mod">
          <ac:chgData name="Tomáš Kubálek" userId="add23078-4725-48e5-87dd-9fe2514ee9a5" providerId="ADAL" clId="{BAA6FD38-CC95-4C3E-8326-986AE837C753}" dt="2019-10-20T09:05:18.702" v="3024" actId="20577"/>
          <ac:spMkLst>
            <pc:docMk/>
            <pc:sldMk cId="1128364841" sldId="2100"/>
            <ac:spMk id="2" creationId="{33177F68-B07F-4715-94DD-433BA4E898F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128364841" sldId="2100"/>
            <ac:spMk id="6" creationId="{03C6220A-19B0-4C64-BF89-E8BD25C21316}"/>
          </ac:spMkLst>
        </pc:spChg>
        <pc:picChg chg="add mod">
          <ac:chgData name="Tomáš Kubálek" userId="add23078-4725-48e5-87dd-9fe2514ee9a5" providerId="ADAL" clId="{BAA6FD38-CC95-4C3E-8326-986AE837C753}" dt="2019-10-20T13:59:57.661" v="4773" actId="108"/>
          <ac:picMkLst>
            <pc:docMk/>
            <pc:sldMk cId="1128364841" sldId="2100"/>
            <ac:picMk id="3" creationId="{E4F32F07-81CB-4A34-99F7-85C2E4359307}"/>
          </ac:picMkLst>
        </pc:picChg>
        <pc:picChg chg="del">
          <ac:chgData name="Tomáš Kubálek" userId="add23078-4725-48e5-87dd-9fe2514ee9a5" providerId="ADAL" clId="{BAA6FD38-CC95-4C3E-8326-986AE837C753}" dt="2019-10-20T13:59:14.554" v="4769" actId="478"/>
          <ac:picMkLst>
            <pc:docMk/>
            <pc:sldMk cId="1128364841" sldId="2100"/>
            <ac:picMk id="7" creationId="{964466C4-CBEB-4070-8EFF-C3FEE9460495}"/>
          </ac:picMkLst>
        </pc:picChg>
      </pc:sldChg>
      <pc:sldChg chg="addSp modSp ord">
        <pc:chgData name="Tomáš Kubálek" userId="add23078-4725-48e5-87dd-9fe2514ee9a5" providerId="ADAL" clId="{BAA6FD38-CC95-4C3E-8326-986AE837C753}" dt="2019-10-20T05:25:02.843" v="203" actId="20577"/>
        <pc:sldMkLst>
          <pc:docMk/>
          <pc:sldMk cId="184867597" sldId="2101"/>
        </pc:sldMkLst>
        <pc:spChg chg="mod">
          <ac:chgData name="Tomáš Kubálek" userId="add23078-4725-48e5-87dd-9fe2514ee9a5" providerId="ADAL" clId="{BAA6FD38-CC95-4C3E-8326-986AE837C753}" dt="2019-10-20T05:25:02.843" v="203" actId="20577"/>
          <ac:spMkLst>
            <pc:docMk/>
            <pc:sldMk cId="184867597" sldId="2101"/>
            <ac:spMk id="2" creationId="{90DA0100-3EC0-4B8A-9C80-0F645FFF227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4867597" sldId="2101"/>
            <ac:spMk id="6" creationId="{C2D059F5-C839-41DD-B62A-604461702CD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567977997" sldId="210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67977997" sldId="2102"/>
            <ac:spMk id="6" creationId="{C25C09ED-A962-4B00-90FA-C12061F0A33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225737298" sldId="210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25737298" sldId="2103"/>
            <ac:spMk id="6" creationId="{4D0F8007-4815-460E-8E2B-74F49C81C8B0}"/>
          </ac:spMkLst>
        </pc:spChg>
      </pc:sldChg>
      <pc:sldChg chg="addSp ord">
        <pc:chgData name="Tomáš Kubálek" userId="add23078-4725-48e5-87dd-9fe2514ee9a5" providerId="ADAL" clId="{BAA6FD38-CC95-4C3E-8326-986AE837C753}" dt="2019-10-20T05:23:56.811" v="188"/>
        <pc:sldMkLst>
          <pc:docMk/>
          <pc:sldMk cId="2110363882" sldId="210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10363882" sldId="2104"/>
            <ac:spMk id="6" creationId="{65D5EBE3-DE9F-4D37-9131-F3E7DA4E1647}"/>
          </ac:spMkLst>
        </pc:spChg>
      </pc:sldChg>
      <pc:sldChg chg="addSp delSp modSp ord">
        <pc:chgData name="Tomáš Kubálek" userId="add23078-4725-48e5-87dd-9fe2514ee9a5" providerId="ADAL" clId="{BAA6FD38-CC95-4C3E-8326-986AE837C753}" dt="2019-11-02T14:31:10.592" v="5702" actId="1035"/>
        <pc:sldMkLst>
          <pc:docMk/>
          <pc:sldMk cId="2622112731" sldId="210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22112731" sldId="2105"/>
            <ac:spMk id="6" creationId="{4182712A-B5DF-4B3B-8948-5F9CA10140C7}"/>
          </ac:spMkLst>
        </pc:spChg>
        <pc:picChg chg="mod">
          <ac:chgData name="Tomáš Kubálek" userId="add23078-4725-48e5-87dd-9fe2514ee9a5" providerId="ADAL" clId="{BAA6FD38-CC95-4C3E-8326-986AE837C753}" dt="2019-11-02T14:31:10.592" v="5702" actId="1035"/>
          <ac:picMkLst>
            <pc:docMk/>
            <pc:sldMk cId="2622112731" sldId="2105"/>
            <ac:picMk id="7" creationId="{E843DCA1-2128-4511-881D-1F6EFBD10F41}"/>
          </ac:picMkLst>
        </pc:picChg>
        <pc:picChg chg="add mod">
          <ac:chgData name="Tomáš Kubálek" userId="add23078-4725-48e5-87dd-9fe2514ee9a5" providerId="ADAL" clId="{BAA6FD38-CC95-4C3E-8326-986AE837C753}" dt="2019-11-02T14:30:39.760" v="5686" actId="1035"/>
          <ac:picMkLst>
            <pc:docMk/>
            <pc:sldMk cId="2622112731" sldId="2105"/>
            <ac:picMk id="12" creationId="{D8CB709F-51F2-43AE-8209-50462564982E}"/>
          </ac:picMkLst>
        </pc:picChg>
        <pc:picChg chg="add mod">
          <ac:chgData name="Tomáš Kubálek" userId="add23078-4725-48e5-87dd-9fe2514ee9a5" providerId="ADAL" clId="{BAA6FD38-CC95-4C3E-8326-986AE837C753}" dt="2019-10-20T14:43:50.500" v="4923" actId="1036"/>
          <ac:picMkLst>
            <pc:docMk/>
            <pc:sldMk cId="2622112731" sldId="2105"/>
            <ac:picMk id="14" creationId="{C0B38EA7-7C86-4B0F-9B64-66A8C00198D0}"/>
          </ac:picMkLst>
        </pc:picChg>
        <pc:picChg chg="add mod">
          <ac:chgData name="Tomáš Kubálek" userId="add23078-4725-48e5-87dd-9fe2514ee9a5" providerId="ADAL" clId="{BAA6FD38-CC95-4C3E-8326-986AE837C753}" dt="2019-10-20T14:44:12.227" v="4933" actId="1038"/>
          <ac:picMkLst>
            <pc:docMk/>
            <pc:sldMk cId="2622112731" sldId="2105"/>
            <ac:picMk id="16" creationId="{6F5B1150-1CDA-4337-9308-288397002236}"/>
          </ac:picMkLst>
        </pc:picChg>
        <pc:picChg chg="add mod">
          <ac:chgData name="Tomáš Kubálek" userId="add23078-4725-48e5-87dd-9fe2514ee9a5" providerId="ADAL" clId="{BAA6FD38-CC95-4C3E-8326-986AE837C753}" dt="2019-10-20T14:44:32.370" v="4939" actId="14100"/>
          <ac:picMkLst>
            <pc:docMk/>
            <pc:sldMk cId="2622112731" sldId="2105"/>
            <ac:picMk id="18" creationId="{16D3EACF-5698-46F2-A21C-6FE93CA06C5E}"/>
          </ac:picMkLst>
        </pc:picChg>
        <pc:picChg chg="add mod">
          <ac:chgData name="Tomáš Kubálek" userId="add23078-4725-48e5-87dd-9fe2514ee9a5" providerId="ADAL" clId="{BAA6FD38-CC95-4C3E-8326-986AE837C753}" dt="2019-10-20T14:45:00.314" v="4954" actId="1035"/>
          <ac:picMkLst>
            <pc:docMk/>
            <pc:sldMk cId="2622112731" sldId="2105"/>
            <ac:picMk id="20" creationId="{8A9DE8EC-BA35-45E3-BCD7-93315F3BA40C}"/>
          </ac:picMkLst>
        </pc:picChg>
        <pc:picChg chg="add mod">
          <ac:chgData name="Tomáš Kubálek" userId="add23078-4725-48e5-87dd-9fe2514ee9a5" providerId="ADAL" clId="{BAA6FD38-CC95-4C3E-8326-986AE837C753}" dt="2019-10-20T14:45:15.323" v="4960" actId="14100"/>
          <ac:picMkLst>
            <pc:docMk/>
            <pc:sldMk cId="2622112731" sldId="2105"/>
            <ac:picMk id="22" creationId="{6380295C-5F90-46D0-9735-48F20CF32BAA}"/>
          </ac:picMkLst>
        </pc:picChg>
        <pc:picChg chg="add del mod">
          <ac:chgData name="Tomáš Kubálek" userId="add23078-4725-48e5-87dd-9fe2514ee9a5" providerId="ADAL" clId="{BAA6FD38-CC95-4C3E-8326-986AE837C753}" dt="2019-10-20T14:45:39.114" v="4964" actId="478"/>
          <ac:picMkLst>
            <pc:docMk/>
            <pc:sldMk cId="2622112731" sldId="2105"/>
            <ac:picMk id="24" creationId="{357ADEFF-D726-4930-9988-D0B1039F3C86}"/>
          </ac:picMkLst>
        </pc:picChg>
        <pc:picChg chg="add mod">
          <ac:chgData name="Tomáš Kubálek" userId="add23078-4725-48e5-87dd-9fe2514ee9a5" providerId="ADAL" clId="{BAA6FD38-CC95-4C3E-8326-986AE837C753}" dt="2019-11-02T14:31:06.214" v="5700" actId="14100"/>
          <ac:picMkLst>
            <pc:docMk/>
            <pc:sldMk cId="2622112731" sldId="2105"/>
            <ac:picMk id="24" creationId="{4761C954-690A-4045-8FB2-4D08E1744BA3}"/>
          </ac:picMkLst>
        </pc:picChg>
        <pc:picChg chg="add mod">
          <ac:chgData name="Tomáš Kubálek" userId="add23078-4725-48e5-87dd-9fe2514ee9a5" providerId="ADAL" clId="{BAA6FD38-CC95-4C3E-8326-986AE837C753}" dt="2019-10-20T14:46:18.331" v="4975" actId="1035"/>
          <ac:picMkLst>
            <pc:docMk/>
            <pc:sldMk cId="2622112731" sldId="2105"/>
            <ac:picMk id="26" creationId="{875F7796-04A8-430F-9A6D-24E0F6364E94}"/>
          </ac:picMkLst>
        </pc:picChg>
        <pc:picChg chg="add mod">
          <ac:chgData name="Tomáš Kubálek" userId="add23078-4725-48e5-87dd-9fe2514ee9a5" providerId="ADAL" clId="{BAA6FD38-CC95-4C3E-8326-986AE837C753}" dt="2019-10-20T14:46:35.946" v="4982" actId="14100"/>
          <ac:picMkLst>
            <pc:docMk/>
            <pc:sldMk cId="2622112731" sldId="2105"/>
            <ac:picMk id="28" creationId="{87B37AFD-ACCA-4488-B478-5485EE37D576}"/>
          </ac:picMkLst>
        </pc:picChg>
        <pc:picChg chg="add mod">
          <ac:chgData name="Tomáš Kubálek" userId="add23078-4725-48e5-87dd-9fe2514ee9a5" providerId="ADAL" clId="{BAA6FD38-CC95-4C3E-8326-986AE837C753}" dt="2019-10-20T14:47:05.492" v="4997" actId="1037"/>
          <ac:picMkLst>
            <pc:docMk/>
            <pc:sldMk cId="2622112731" sldId="2105"/>
            <ac:picMk id="30" creationId="{A7EEC639-4F6B-46E8-AAC5-37313C62D460}"/>
          </ac:picMkLst>
        </pc:picChg>
        <pc:picChg chg="add mod">
          <ac:chgData name="Tomáš Kubálek" userId="add23078-4725-48e5-87dd-9fe2514ee9a5" providerId="ADAL" clId="{BAA6FD38-CC95-4C3E-8326-986AE837C753}" dt="2019-10-20T14:47:32.539" v="5005" actId="14100"/>
          <ac:picMkLst>
            <pc:docMk/>
            <pc:sldMk cId="2622112731" sldId="2105"/>
            <ac:picMk id="32" creationId="{95BB3A7C-0C73-46DF-8A6A-92447457D513}"/>
          </ac:picMkLst>
        </pc:picChg>
        <pc:picChg chg="add mod">
          <ac:chgData name="Tomáš Kubálek" userId="add23078-4725-48e5-87dd-9fe2514ee9a5" providerId="ADAL" clId="{BAA6FD38-CC95-4C3E-8326-986AE837C753}" dt="2019-10-20T14:48:12.780" v="5015" actId="1036"/>
          <ac:picMkLst>
            <pc:docMk/>
            <pc:sldMk cId="2622112731" sldId="2105"/>
            <ac:picMk id="34" creationId="{F4CDD4D9-BC5D-47DF-8464-0508A808E1F0}"/>
          </ac:picMkLst>
        </pc:picChg>
        <pc:picChg chg="add mod">
          <ac:chgData name="Tomáš Kubálek" userId="add23078-4725-48e5-87dd-9fe2514ee9a5" providerId="ADAL" clId="{BAA6FD38-CC95-4C3E-8326-986AE837C753}" dt="2019-10-20T14:49:19.347" v="5017" actId="1076"/>
          <ac:picMkLst>
            <pc:docMk/>
            <pc:sldMk cId="2622112731" sldId="2105"/>
            <ac:picMk id="35" creationId="{E6C7BF03-674F-495C-8522-96A760AB7FFA}"/>
          </ac:picMkLst>
        </pc:picChg>
        <pc:picChg chg="add mod">
          <ac:chgData name="Tomáš Kubálek" userId="add23078-4725-48e5-87dd-9fe2514ee9a5" providerId="ADAL" clId="{BAA6FD38-CC95-4C3E-8326-986AE837C753}" dt="2019-10-20T14:49:29.939" v="5020" actId="1076"/>
          <ac:picMkLst>
            <pc:docMk/>
            <pc:sldMk cId="2622112731" sldId="2105"/>
            <ac:picMk id="36" creationId="{0AB873A8-4CBF-4382-B74A-BACC7877BBC7}"/>
          </ac:picMkLst>
        </pc:picChg>
        <pc:picChg chg="add mod">
          <ac:chgData name="Tomáš Kubálek" userId="add23078-4725-48e5-87dd-9fe2514ee9a5" providerId="ADAL" clId="{BAA6FD38-CC95-4C3E-8326-986AE837C753}" dt="2019-11-02T14:30:50" v="5694" actId="1035"/>
          <ac:picMkLst>
            <pc:docMk/>
            <pc:sldMk cId="2622112731" sldId="2105"/>
            <ac:picMk id="37" creationId="{87E73914-E286-4BE9-9547-B17D523821E4}"/>
          </ac:picMkLst>
        </pc:picChg>
      </pc:sldChg>
      <pc:sldChg chg="addSp ord">
        <pc:chgData name="Tomáš Kubálek" userId="add23078-4725-48e5-87dd-9fe2514ee9a5" providerId="ADAL" clId="{BAA6FD38-CC95-4C3E-8326-986AE837C753}" dt="2019-10-20T05:23:56.811" v="188"/>
        <pc:sldMkLst>
          <pc:docMk/>
          <pc:sldMk cId="2671768096" sldId="210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71768096" sldId="2106"/>
            <ac:spMk id="6" creationId="{1E9ECA48-7C39-4824-A26C-34165DAC15EA}"/>
          </ac:spMkLst>
        </pc:spChg>
      </pc:sldChg>
      <pc:sldChg chg="addSp modSp ord">
        <pc:chgData name="Tomáš Kubálek" userId="add23078-4725-48e5-87dd-9fe2514ee9a5" providerId="ADAL" clId="{BAA6FD38-CC95-4C3E-8326-986AE837C753}" dt="2019-11-02T16:48:25.229" v="5907" actId="1035"/>
        <pc:sldMkLst>
          <pc:docMk/>
          <pc:sldMk cId="3143482589" sldId="2107"/>
        </pc:sldMkLst>
        <pc:spChg chg="mod">
          <ac:chgData name="Tomáš Kubálek" userId="add23078-4725-48e5-87dd-9fe2514ee9a5" providerId="ADAL" clId="{BAA6FD38-CC95-4C3E-8326-986AE837C753}" dt="2019-11-02T16:47:20.293" v="5893" actId="20577"/>
          <ac:spMkLst>
            <pc:docMk/>
            <pc:sldMk cId="3143482589" sldId="2107"/>
            <ac:spMk id="3" creationId="{8B9CAC13-D316-4A7B-9C8D-493A4AFA700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43482589" sldId="2107"/>
            <ac:spMk id="6" creationId="{821D3541-9473-4274-A49F-1F16B08DE9ED}"/>
          </ac:spMkLst>
        </pc:spChg>
        <pc:picChg chg="add mod modCrop">
          <ac:chgData name="Tomáš Kubálek" userId="add23078-4725-48e5-87dd-9fe2514ee9a5" providerId="ADAL" clId="{BAA6FD38-CC95-4C3E-8326-986AE837C753}" dt="2019-11-02T16:47:45.477" v="5897" actId="1076"/>
          <ac:picMkLst>
            <pc:docMk/>
            <pc:sldMk cId="3143482589" sldId="2107"/>
            <ac:picMk id="6" creationId="{F3B7C29A-6E7A-4473-88B8-9F49281BEB04}"/>
          </ac:picMkLst>
        </pc:picChg>
        <pc:picChg chg="mod">
          <ac:chgData name="Tomáš Kubálek" userId="add23078-4725-48e5-87dd-9fe2514ee9a5" providerId="ADAL" clId="{BAA6FD38-CC95-4C3E-8326-986AE837C753}" dt="2019-11-02T16:48:25.229" v="5907" actId="1035"/>
          <ac:picMkLst>
            <pc:docMk/>
            <pc:sldMk cId="3143482589" sldId="2107"/>
            <ac:picMk id="8" creationId="{782ABD84-08A9-4E9A-B396-0F735020D591}"/>
          </ac:picMkLst>
        </pc:picChg>
        <pc:cxnChg chg="mod">
          <ac:chgData name="Tomáš Kubálek" userId="add23078-4725-48e5-87dd-9fe2514ee9a5" providerId="ADAL" clId="{BAA6FD38-CC95-4C3E-8326-986AE837C753}" dt="2019-11-02T16:48:06.438" v="5903" actId="1038"/>
          <ac:cxnSpMkLst>
            <pc:docMk/>
            <pc:sldMk cId="3143482589" sldId="2107"/>
            <ac:cxnSpMk id="10" creationId="{014A6BE1-675C-49E3-AC53-BEB8344805E2}"/>
          </ac:cxnSpMkLst>
        </pc:cxnChg>
        <pc:cxnChg chg="mod">
          <ac:chgData name="Tomáš Kubálek" userId="add23078-4725-48e5-87dd-9fe2514ee9a5" providerId="ADAL" clId="{BAA6FD38-CC95-4C3E-8326-986AE837C753}" dt="2019-11-02T16:48:00.333" v="5899" actId="14100"/>
          <ac:cxnSpMkLst>
            <pc:docMk/>
            <pc:sldMk cId="3143482589" sldId="2107"/>
            <ac:cxnSpMk id="12" creationId="{710F3E5A-6A8E-47EA-AD81-34FB2712041F}"/>
          </ac:cxnSpMkLst>
        </pc:cxnChg>
        <pc:cxnChg chg="add mod">
          <ac:chgData name="Tomáš Kubálek" userId="add23078-4725-48e5-87dd-9fe2514ee9a5" providerId="ADAL" clId="{BAA6FD38-CC95-4C3E-8326-986AE837C753}" dt="2019-11-02T16:48:17.126" v="5906" actId="14100"/>
          <ac:cxnSpMkLst>
            <pc:docMk/>
            <pc:sldMk cId="3143482589" sldId="2107"/>
            <ac:cxnSpMk id="16" creationId="{1585B075-815D-4BFB-85B4-DFD60CE99FD3}"/>
          </ac:cxnSpMkLst>
        </pc:cxnChg>
      </pc:sldChg>
      <pc:sldChg chg="addSp modSp ord">
        <pc:chgData name="Tomáš Kubálek" userId="add23078-4725-48e5-87dd-9fe2514ee9a5" providerId="ADAL" clId="{BAA6FD38-CC95-4C3E-8326-986AE837C753}" dt="2019-10-20T05:49:06.092" v="651" actId="20577"/>
        <pc:sldMkLst>
          <pc:docMk/>
          <pc:sldMk cId="3794106967" sldId="2108"/>
        </pc:sldMkLst>
        <pc:spChg chg="mod">
          <ac:chgData name="Tomáš Kubálek" userId="add23078-4725-48e5-87dd-9fe2514ee9a5" providerId="ADAL" clId="{BAA6FD38-CC95-4C3E-8326-986AE837C753}" dt="2019-10-20T05:48:46.796" v="641" actId="20577"/>
          <ac:spMkLst>
            <pc:docMk/>
            <pc:sldMk cId="3794106967" sldId="2108"/>
            <ac:spMk id="2" creationId="{E3305365-ECF2-4A04-97C9-439935D8A30C}"/>
          </ac:spMkLst>
        </pc:spChg>
        <pc:spChg chg="mod">
          <ac:chgData name="Tomáš Kubálek" userId="add23078-4725-48e5-87dd-9fe2514ee9a5" providerId="ADAL" clId="{BAA6FD38-CC95-4C3E-8326-986AE837C753}" dt="2019-10-20T05:49:06.092" v="651" actId="20577"/>
          <ac:spMkLst>
            <pc:docMk/>
            <pc:sldMk cId="3794106967" sldId="2108"/>
            <ac:spMk id="3" creationId="{B7D83DE6-5358-4F1B-875D-096EF00CD5E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794106967" sldId="2108"/>
            <ac:spMk id="6" creationId="{948FFACF-013F-4E35-9F61-1EC8DB39AAFB}"/>
          </ac:spMkLst>
        </pc:spChg>
      </pc:sldChg>
      <pc:sldChg chg="addSp ord">
        <pc:chgData name="Tomáš Kubálek" userId="add23078-4725-48e5-87dd-9fe2514ee9a5" providerId="ADAL" clId="{BAA6FD38-CC95-4C3E-8326-986AE837C753}" dt="2019-10-20T05:23:56.811" v="188"/>
        <pc:sldMkLst>
          <pc:docMk/>
          <pc:sldMk cId="3445897389" sldId="210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45897389" sldId="2109"/>
            <ac:spMk id="6" creationId="{EAB3434F-7F7B-4824-B096-DE61F7FA75E7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11.222" v="2923" actId="20577"/>
        <pc:sldMkLst>
          <pc:docMk/>
          <pc:sldMk cId="2581640733" sldId="2110"/>
        </pc:sldMkLst>
        <pc:spChg chg="mod">
          <ac:chgData name="Tomáš Kubálek" userId="add23078-4725-48e5-87dd-9fe2514ee9a5" providerId="ADAL" clId="{BAA6FD38-CC95-4C3E-8326-986AE837C753}" dt="2019-10-20T09:02:39.870" v="2897" actId="20577"/>
          <ac:spMkLst>
            <pc:docMk/>
            <pc:sldMk cId="2581640733" sldId="2110"/>
            <ac:spMk id="2" creationId="{77616647-7202-4555-BF46-EA0708DDEC5F}"/>
          </ac:spMkLst>
        </pc:spChg>
        <pc:spChg chg="mod">
          <ac:chgData name="Tomáš Kubálek" userId="add23078-4725-48e5-87dd-9fe2514ee9a5" providerId="ADAL" clId="{BAA6FD38-CC95-4C3E-8326-986AE837C753}" dt="2019-10-20T09:03:11.222" v="2923" actId="20577"/>
          <ac:spMkLst>
            <pc:docMk/>
            <pc:sldMk cId="2581640733" sldId="2110"/>
            <ac:spMk id="3" creationId="{9ECF4BC3-813C-4EA6-B009-38CCEC65A2A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81640733" sldId="2110"/>
            <ac:spMk id="6" creationId="{08C44B65-E183-447B-8226-F9EB22FE1965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17.773" v="2925" actId="20577"/>
        <pc:sldMkLst>
          <pc:docMk/>
          <pc:sldMk cId="1649044402" sldId="2111"/>
        </pc:sldMkLst>
        <pc:spChg chg="mod">
          <ac:chgData name="Tomáš Kubálek" userId="add23078-4725-48e5-87dd-9fe2514ee9a5" providerId="ADAL" clId="{BAA6FD38-CC95-4C3E-8326-986AE837C753}" dt="2019-10-20T09:03:17.773" v="2925" actId="20577"/>
          <ac:spMkLst>
            <pc:docMk/>
            <pc:sldMk cId="1649044402" sldId="2111"/>
            <ac:spMk id="2" creationId="{A1307AEF-1C85-4574-A30C-2FF33F4B4E4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649044402" sldId="2111"/>
            <ac:spMk id="6" creationId="{BDAA8A7E-0381-4489-9D8F-FEF526AAC971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09:15:51.774" v="3130" actId="1036"/>
        <pc:sldMkLst>
          <pc:docMk/>
          <pc:sldMk cId="922381949" sldId="2112"/>
        </pc:sldMkLst>
        <pc:spChg chg="mod">
          <ac:chgData name="Tomáš Kubálek" userId="add23078-4725-48e5-87dd-9fe2514ee9a5" providerId="ADAL" clId="{BAA6FD38-CC95-4C3E-8326-986AE837C753}" dt="2019-10-20T09:08:35.047" v="3099" actId="6549"/>
          <ac:spMkLst>
            <pc:docMk/>
            <pc:sldMk cId="922381949" sldId="2112"/>
            <ac:spMk id="3" creationId="{537FCE75-8305-434A-91EE-C171AD4813B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22381949" sldId="2112"/>
            <ac:spMk id="6" creationId="{B17C0BFE-7A4E-40B1-8CDC-18355E6A7827}"/>
          </ac:spMkLst>
        </pc:spChg>
        <pc:picChg chg="del">
          <ac:chgData name="Tomáš Kubálek" userId="add23078-4725-48e5-87dd-9fe2514ee9a5" providerId="ADAL" clId="{BAA6FD38-CC95-4C3E-8326-986AE837C753}" dt="2019-10-20T09:11:48.262" v="3104" actId="478"/>
          <ac:picMkLst>
            <pc:docMk/>
            <pc:sldMk cId="922381949" sldId="2112"/>
            <ac:picMk id="7" creationId="{12AF79CF-6DFD-424B-AE9D-870906ADBFA6}"/>
          </ac:picMkLst>
        </pc:picChg>
        <pc:picChg chg="mod">
          <ac:chgData name="Tomáš Kubálek" userId="add23078-4725-48e5-87dd-9fe2514ee9a5" providerId="ADAL" clId="{BAA6FD38-CC95-4C3E-8326-986AE837C753}" dt="2019-10-20T09:15:38.742" v="3124" actId="1076"/>
          <ac:picMkLst>
            <pc:docMk/>
            <pc:sldMk cId="922381949" sldId="2112"/>
            <ac:picMk id="8" creationId="{1C1D1BE9-0ABB-45A4-925D-9705658A6BB0}"/>
          </ac:picMkLst>
        </pc:picChg>
        <pc:picChg chg="add mod">
          <ac:chgData name="Tomáš Kubálek" userId="add23078-4725-48e5-87dd-9fe2514ee9a5" providerId="ADAL" clId="{BAA6FD38-CC95-4C3E-8326-986AE837C753}" dt="2019-10-20T09:12:11.735" v="3111" actId="1035"/>
          <ac:picMkLst>
            <pc:docMk/>
            <pc:sldMk cId="922381949" sldId="2112"/>
            <ac:picMk id="11" creationId="{E57A1B9F-CED4-43D9-A270-FBC127076B93}"/>
          </ac:picMkLst>
        </pc:picChg>
        <pc:picChg chg="add mod">
          <ac:chgData name="Tomáš Kubálek" userId="add23078-4725-48e5-87dd-9fe2514ee9a5" providerId="ADAL" clId="{BAA6FD38-CC95-4C3E-8326-986AE837C753}" dt="2019-10-20T09:15:43.046" v="3126" actId="14100"/>
          <ac:picMkLst>
            <pc:docMk/>
            <pc:sldMk cId="922381949" sldId="2112"/>
            <ac:picMk id="13" creationId="{0F1DDD12-20C4-4394-BECA-32E98FE86C46}"/>
          </ac:picMkLst>
        </pc:picChg>
        <pc:picChg chg="add mod">
          <ac:chgData name="Tomáš Kubálek" userId="add23078-4725-48e5-87dd-9fe2514ee9a5" providerId="ADAL" clId="{BAA6FD38-CC95-4C3E-8326-986AE837C753}" dt="2019-10-20T09:15:40.982" v="3125" actId="1076"/>
          <ac:picMkLst>
            <pc:docMk/>
            <pc:sldMk cId="922381949" sldId="2112"/>
            <ac:picMk id="14" creationId="{13756EA0-FE6C-4D00-93A9-2ABC9B70F0C7}"/>
          </ac:picMkLst>
        </pc:picChg>
        <pc:picChg chg="add mod">
          <ac:chgData name="Tomáš Kubálek" userId="add23078-4725-48e5-87dd-9fe2514ee9a5" providerId="ADAL" clId="{BAA6FD38-CC95-4C3E-8326-986AE837C753}" dt="2019-10-20T09:14:26.042" v="3118" actId="108"/>
          <ac:picMkLst>
            <pc:docMk/>
            <pc:sldMk cId="922381949" sldId="2112"/>
            <ac:picMk id="15" creationId="{4C3324D9-B2EC-40A6-9588-27118156039D}"/>
          </ac:picMkLst>
        </pc:picChg>
        <pc:picChg chg="add mod">
          <ac:chgData name="Tomáš Kubálek" userId="add23078-4725-48e5-87dd-9fe2514ee9a5" providerId="ADAL" clId="{BAA6FD38-CC95-4C3E-8326-986AE837C753}" dt="2019-10-20T09:15:51.774" v="3130" actId="1036"/>
          <ac:picMkLst>
            <pc:docMk/>
            <pc:sldMk cId="922381949" sldId="2112"/>
            <ac:picMk id="16" creationId="{2E9ADFFB-E423-4DCB-B6BF-566EEF12739F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09:36:47.064" v="3436" actId="14100"/>
        <pc:sldMkLst>
          <pc:docMk/>
          <pc:sldMk cId="3348334858" sldId="2114"/>
        </pc:sldMkLst>
        <pc:spChg chg="mod">
          <ac:chgData name="Tomáš Kubálek" userId="add23078-4725-48e5-87dd-9fe2514ee9a5" providerId="ADAL" clId="{BAA6FD38-CC95-4C3E-8326-986AE837C753}" dt="2019-10-20T09:03:29.648" v="2938" actId="6549"/>
          <ac:spMkLst>
            <pc:docMk/>
            <pc:sldMk cId="3348334858" sldId="2114"/>
            <ac:spMk id="2" creationId="{5CE576D2-005F-4310-BA1F-5076764F8707}"/>
          </ac:spMkLst>
        </pc:spChg>
        <pc:spChg chg="mod">
          <ac:chgData name="Tomáš Kubálek" userId="add23078-4725-48e5-87dd-9fe2514ee9a5" providerId="ADAL" clId="{BAA6FD38-CC95-4C3E-8326-986AE837C753}" dt="2019-10-20T09:34:28.612" v="3406" actId="27636"/>
          <ac:spMkLst>
            <pc:docMk/>
            <pc:sldMk cId="3348334858" sldId="2114"/>
            <ac:spMk id="3" creationId="{CC0B3EEB-0F07-40EE-9AB4-4CD14EC230E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48334858" sldId="2114"/>
            <ac:spMk id="6" creationId="{F6562411-35BD-45FC-8313-9BCB4652A4F4}"/>
          </ac:spMkLst>
        </pc:spChg>
        <pc:spChg chg="add mod">
          <ac:chgData name="Tomáš Kubálek" userId="add23078-4725-48e5-87dd-9fe2514ee9a5" providerId="ADAL" clId="{BAA6FD38-CC95-4C3E-8326-986AE837C753}" dt="2019-10-20T09:35:27.734" v="3423" actId="1036"/>
          <ac:spMkLst>
            <pc:docMk/>
            <pc:sldMk cId="3348334858" sldId="2114"/>
            <ac:spMk id="12" creationId="{FB098D30-445F-4219-9CE4-F4D8BEE4BB25}"/>
          </ac:spMkLst>
        </pc:spChg>
        <pc:picChg chg="add mod">
          <ac:chgData name="Tomáš Kubálek" userId="add23078-4725-48e5-87dd-9fe2514ee9a5" providerId="ADAL" clId="{BAA6FD38-CC95-4C3E-8326-986AE837C753}" dt="2019-10-20T09:35:15.728" v="3419" actId="1076"/>
          <ac:picMkLst>
            <pc:docMk/>
            <pc:sldMk cId="3348334858" sldId="2114"/>
            <ac:picMk id="7" creationId="{5A20BB1F-FECF-47D6-9374-CD5D8A1C264C}"/>
          </ac:picMkLst>
        </pc:picChg>
        <pc:picChg chg="del">
          <ac:chgData name="Tomáš Kubálek" userId="add23078-4725-48e5-87dd-9fe2514ee9a5" providerId="ADAL" clId="{BAA6FD38-CC95-4C3E-8326-986AE837C753}" dt="2019-10-20T09:34:30.303" v="3408" actId="478"/>
          <ac:picMkLst>
            <pc:docMk/>
            <pc:sldMk cId="3348334858" sldId="2114"/>
            <ac:picMk id="8" creationId="{66628502-D2FC-4C1C-97CB-A02A5717B17A}"/>
          </ac:picMkLst>
        </pc:picChg>
        <pc:picChg chg="del">
          <ac:chgData name="Tomáš Kubálek" userId="add23078-4725-48e5-87dd-9fe2514ee9a5" providerId="ADAL" clId="{BAA6FD38-CC95-4C3E-8326-986AE837C753}" dt="2019-10-20T09:34:30.967" v="3409" actId="478"/>
          <ac:picMkLst>
            <pc:docMk/>
            <pc:sldMk cId="3348334858" sldId="2114"/>
            <ac:picMk id="9" creationId="{2D12CA8B-27AA-4817-B390-16B533003B65}"/>
          </ac:picMkLst>
        </pc:picChg>
        <pc:picChg chg="add mod">
          <ac:chgData name="Tomáš Kubálek" userId="add23078-4725-48e5-87dd-9fe2514ee9a5" providerId="ADAL" clId="{BAA6FD38-CC95-4C3E-8326-986AE837C753}" dt="2019-10-20T09:36:28.783" v="3431" actId="1076"/>
          <ac:picMkLst>
            <pc:docMk/>
            <pc:sldMk cId="3348334858" sldId="2114"/>
            <ac:picMk id="10" creationId="{AFFC7056-9EA7-451C-964C-19D684E24AAE}"/>
          </ac:picMkLst>
        </pc:picChg>
        <pc:picChg chg="del">
          <ac:chgData name="Tomáš Kubálek" userId="add23078-4725-48e5-87dd-9fe2514ee9a5" providerId="ADAL" clId="{BAA6FD38-CC95-4C3E-8326-986AE837C753}" dt="2019-10-20T09:34:29.606" v="3407" actId="478"/>
          <ac:picMkLst>
            <pc:docMk/>
            <pc:sldMk cId="3348334858" sldId="2114"/>
            <ac:picMk id="11" creationId="{E309FD3B-D1D9-4178-A902-5A1B142E1153}"/>
          </ac:picMkLst>
        </pc:picChg>
        <pc:cxnChg chg="add mod">
          <ac:chgData name="Tomáš Kubálek" userId="add23078-4725-48e5-87dd-9fe2514ee9a5" providerId="ADAL" clId="{BAA6FD38-CC95-4C3E-8326-986AE837C753}" dt="2019-10-20T09:36:47.064" v="3436" actId="14100"/>
          <ac:cxnSpMkLst>
            <pc:docMk/>
            <pc:sldMk cId="3348334858" sldId="2114"/>
            <ac:cxnSpMk id="13" creationId="{7C910D63-862B-4552-B837-8BAC656BA8EA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0:02:37.578" v="3582" actId="108"/>
        <pc:sldMkLst>
          <pc:docMk/>
          <pc:sldMk cId="3840021585" sldId="2115"/>
        </pc:sldMkLst>
        <pc:spChg chg="mod">
          <ac:chgData name="Tomáš Kubálek" userId="add23078-4725-48e5-87dd-9fe2514ee9a5" providerId="ADAL" clId="{BAA6FD38-CC95-4C3E-8326-986AE837C753}" dt="2019-10-20T09:55:46.662" v="3560" actId="20577"/>
          <ac:spMkLst>
            <pc:docMk/>
            <pc:sldMk cId="3840021585" sldId="2115"/>
            <ac:spMk id="2" creationId="{826D8C28-C3EE-41C8-B10A-07961AECCFCA}"/>
          </ac:spMkLst>
        </pc:spChg>
        <pc:spChg chg="mod">
          <ac:chgData name="Tomáš Kubálek" userId="add23078-4725-48e5-87dd-9fe2514ee9a5" providerId="ADAL" clId="{BAA6FD38-CC95-4C3E-8326-986AE837C753}" dt="2019-10-20T10:01:39.576" v="3574" actId="20577"/>
          <ac:spMkLst>
            <pc:docMk/>
            <pc:sldMk cId="3840021585" sldId="2115"/>
            <ac:spMk id="3" creationId="{1F90F601-9B82-4550-9BEF-AD2D4C30E7E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40021585" sldId="2115"/>
            <ac:spMk id="6" creationId="{5EB9D611-590E-401B-83F7-626408EE5C63}"/>
          </ac:spMkLst>
        </pc:spChg>
        <pc:picChg chg="del">
          <ac:chgData name="Tomáš Kubálek" userId="add23078-4725-48e5-87dd-9fe2514ee9a5" providerId="ADAL" clId="{BAA6FD38-CC95-4C3E-8326-986AE837C753}" dt="2019-10-20T10:02:17.646" v="3575" actId="478"/>
          <ac:picMkLst>
            <pc:docMk/>
            <pc:sldMk cId="3840021585" sldId="2115"/>
            <ac:picMk id="7" creationId="{9FC31B91-F383-4C7B-B8AD-324B54952196}"/>
          </ac:picMkLst>
        </pc:picChg>
        <pc:picChg chg="del">
          <ac:chgData name="Tomáš Kubálek" userId="add23078-4725-48e5-87dd-9fe2514ee9a5" providerId="ADAL" clId="{BAA6FD38-CC95-4C3E-8326-986AE837C753}" dt="2019-10-20T10:02:22.447" v="3577" actId="478"/>
          <ac:picMkLst>
            <pc:docMk/>
            <pc:sldMk cId="3840021585" sldId="2115"/>
            <ac:picMk id="8" creationId="{46DB401F-C203-4E86-AF76-348D56B47497}"/>
          </ac:picMkLst>
        </pc:picChg>
        <pc:picChg chg="add mod">
          <ac:chgData name="Tomáš Kubálek" userId="add23078-4725-48e5-87dd-9fe2514ee9a5" providerId="ADAL" clId="{BAA6FD38-CC95-4C3E-8326-986AE837C753}" dt="2019-10-20T09:57:33.224" v="3563" actId="108"/>
          <ac:picMkLst>
            <pc:docMk/>
            <pc:sldMk cId="3840021585" sldId="2115"/>
            <ac:picMk id="9" creationId="{3B67D566-DE11-459C-BC47-040A58300012}"/>
          </ac:picMkLst>
        </pc:picChg>
        <pc:picChg chg="add mod">
          <ac:chgData name="Tomáš Kubálek" userId="add23078-4725-48e5-87dd-9fe2514ee9a5" providerId="ADAL" clId="{BAA6FD38-CC95-4C3E-8326-986AE837C753}" dt="2019-10-20T10:02:37.578" v="3582" actId="108"/>
          <ac:picMkLst>
            <pc:docMk/>
            <pc:sldMk cId="3840021585" sldId="2115"/>
            <ac:picMk id="10" creationId="{B2818201-F388-4313-9C8C-1EE3C88024B1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0:05:49.361" v="3600" actId="108"/>
        <pc:sldMkLst>
          <pc:docMk/>
          <pc:sldMk cId="3204685092" sldId="2116"/>
        </pc:sldMkLst>
        <pc:spChg chg="mod">
          <ac:chgData name="Tomáš Kubálek" userId="add23078-4725-48e5-87dd-9fe2514ee9a5" providerId="ADAL" clId="{BAA6FD38-CC95-4C3E-8326-986AE837C753}" dt="2019-10-20T10:05:44.255" v="3599" actId="20577"/>
          <ac:spMkLst>
            <pc:docMk/>
            <pc:sldMk cId="3204685092" sldId="2116"/>
            <ac:spMk id="3" creationId="{45669AAB-546F-438B-B344-9B7CE364A73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04685092" sldId="2116"/>
            <ac:spMk id="6" creationId="{D04DF7E2-5CEF-4F8E-AD5E-C5AC580B5EB1}"/>
          </ac:spMkLst>
        </pc:spChg>
        <pc:picChg chg="del">
          <ac:chgData name="Tomáš Kubálek" userId="add23078-4725-48e5-87dd-9fe2514ee9a5" providerId="ADAL" clId="{BAA6FD38-CC95-4C3E-8326-986AE837C753}" dt="2019-10-20T10:05:32.377" v="3590" actId="478"/>
          <ac:picMkLst>
            <pc:docMk/>
            <pc:sldMk cId="3204685092" sldId="2116"/>
            <ac:picMk id="7" creationId="{DF53BEA7-23AE-4556-AE33-F4649D787091}"/>
          </ac:picMkLst>
        </pc:picChg>
        <pc:picChg chg="add mod">
          <ac:chgData name="Tomáš Kubálek" userId="add23078-4725-48e5-87dd-9fe2514ee9a5" providerId="ADAL" clId="{BAA6FD38-CC95-4C3E-8326-986AE837C753}" dt="2019-10-20T10:05:49.361" v="3600" actId="108"/>
          <ac:picMkLst>
            <pc:docMk/>
            <pc:sldMk cId="3204685092" sldId="2116"/>
            <ac:picMk id="8" creationId="{6D90AC15-EAA5-4F0E-89F9-270D79E19676}"/>
          </ac:picMkLst>
        </pc:picChg>
      </pc:sldChg>
      <pc:sldChg chg="addSp modSp ord">
        <pc:chgData name="Tomáš Kubálek" userId="add23078-4725-48e5-87dd-9fe2514ee9a5" providerId="ADAL" clId="{BAA6FD38-CC95-4C3E-8326-986AE837C753}" dt="2019-11-02T15:42:14.061" v="5804" actId="114"/>
        <pc:sldMkLst>
          <pc:docMk/>
          <pc:sldMk cId="1352661747" sldId="2117"/>
        </pc:sldMkLst>
        <pc:spChg chg="mod">
          <ac:chgData name="Tomáš Kubálek" userId="add23078-4725-48e5-87dd-9fe2514ee9a5" providerId="ADAL" clId="{BAA6FD38-CC95-4C3E-8326-986AE837C753}" dt="2019-10-20T09:03:37.918" v="2940" actId="20577"/>
          <ac:spMkLst>
            <pc:docMk/>
            <pc:sldMk cId="1352661747" sldId="2117"/>
            <ac:spMk id="2" creationId="{5ABB7009-0492-46D3-8348-C91742CDB421}"/>
          </ac:spMkLst>
        </pc:spChg>
        <pc:spChg chg="mod">
          <ac:chgData name="Tomáš Kubálek" userId="add23078-4725-48e5-87dd-9fe2514ee9a5" providerId="ADAL" clId="{BAA6FD38-CC95-4C3E-8326-986AE837C753}" dt="2019-11-02T15:42:14.061" v="5804" actId="114"/>
          <ac:spMkLst>
            <pc:docMk/>
            <pc:sldMk cId="1352661747" sldId="2117"/>
            <ac:spMk id="3" creationId="{1D28C75E-01DB-49C1-AD29-95EA0C05B155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52661747" sldId="2117"/>
            <ac:spMk id="6" creationId="{ADD9FC7C-0BD2-492A-BE0E-138C8AE395C2}"/>
          </ac:spMkLst>
        </pc:spChg>
        <pc:picChg chg="add mod">
          <ac:chgData name="Tomáš Kubálek" userId="add23078-4725-48e5-87dd-9fe2514ee9a5" providerId="ADAL" clId="{BAA6FD38-CC95-4C3E-8326-986AE837C753}" dt="2019-10-20T10:11:49.446" v="3728" actId="108"/>
          <ac:picMkLst>
            <pc:docMk/>
            <pc:sldMk cId="1352661747" sldId="2117"/>
            <ac:picMk id="11" creationId="{6FE98C8C-64FE-4EC8-83DD-D1CE7F58CDC7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0:34:53.863" v="3779" actId="1036"/>
        <pc:sldMkLst>
          <pc:docMk/>
          <pc:sldMk cId="1313704588" sldId="2118"/>
        </pc:sldMkLst>
        <pc:spChg chg="mod">
          <ac:chgData name="Tomáš Kubálek" userId="add23078-4725-48e5-87dd-9fe2514ee9a5" providerId="ADAL" clId="{BAA6FD38-CC95-4C3E-8326-986AE837C753}" dt="2019-10-20T09:03:58.318" v="2958" actId="20577"/>
          <ac:spMkLst>
            <pc:docMk/>
            <pc:sldMk cId="1313704588" sldId="2118"/>
            <ac:spMk id="2" creationId="{535D3214-CA84-47BE-AEBA-592834FA711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13704588" sldId="2118"/>
            <ac:spMk id="6" creationId="{F985FB25-66ED-425D-B9E9-0EE8BD36A36C}"/>
          </ac:spMkLst>
        </pc:spChg>
        <pc:spChg chg="ord">
          <ac:chgData name="Tomáš Kubálek" userId="add23078-4725-48e5-87dd-9fe2514ee9a5" providerId="ADAL" clId="{BAA6FD38-CC95-4C3E-8326-986AE837C753}" dt="2019-10-20T10:15:10.676" v="3740" actId="166"/>
          <ac:spMkLst>
            <pc:docMk/>
            <pc:sldMk cId="1313704588" sldId="2118"/>
            <ac:spMk id="9" creationId="{3D9DDE4C-2066-4190-BEAC-ED689E13DF1C}"/>
          </ac:spMkLst>
        </pc:spChg>
        <pc:spChg chg="mod ord">
          <ac:chgData name="Tomáš Kubálek" userId="add23078-4725-48e5-87dd-9fe2514ee9a5" providerId="ADAL" clId="{BAA6FD38-CC95-4C3E-8326-986AE837C753}" dt="2019-10-20T10:18:51.511" v="3754" actId="14100"/>
          <ac:spMkLst>
            <pc:docMk/>
            <pc:sldMk cId="1313704588" sldId="2118"/>
            <ac:spMk id="15" creationId="{B66940A7-BEF8-4E2A-8C84-AE233597C42F}"/>
          </ac:spMkLst>
        </pc:spChg>
        <pc:spChg chg="ord">
          <ac:chgData name="Tomáš Kubálek" userId="add23078-4725-48e5-87dd-9fe2514ee9a5" providerId="ADAL" clId="{BAA6FD38-CC95-4C3E-8326-986AE837C753}" dt="2019-10-20T10:32:32.056" v="3759" actId="166"/>
          <ac:spMkLst>
            <pc:docMk/>
            <pc:sldMk cId="1313704588" sldId="2118"/>
            <ac:spMk id="19" creationId="{F96BE78B-D3DD-45AB-A96C-E1FD48270B4B}"/>
          </ac:spMkLst>
        </pc:spChg>
        <pc:picChg chg="add del">
          <ac:chgData name="Tomáš Kubálek" userId="add23078-4725-48e5-87dd-9fe2514ee9a5" providerId="ADAL" clId="{BAA6FD38-CC95-4C3E-8326-986AE837C753}" dt="2019-10-20T10:14:13.838" v="3730" actId="478"/>
          <ac:picMkLst>
            <pc:docMk/>
            <pc:sldMk cId="1313704588" sldId="2118"/>
            <ac:picMk id="3" creationId="{E4925509-84DA-4534-8736-2CD006FFE380}"/>
          </ac:picMkLst>
        </pc:picChg>
        <pc:picChg chg="del">
          <ac:chgData name="Tomáš Kubálek" userId="add23078-4725-48e5-87dd-9fe2514ee9a5" providerId="ADAL" clId="{BAA6FD38-CC95-4C3E-8326-986AE837C753}" dt="2019-10-20T10:14:51.839" v="3737" actId="478"/>
          <ac:picMkLst>
            <pc:docMk/>
            <pc:sldMk cId="1313704588" sldId="2118"/>
            <ac:picMk id="7" creationId="{9C710C0C-4DF5-4078-951C-31E47ED501FD}"/>
          </ac:picMkLst>
        </pc:picChg>
        <pc:picChg chg="add mod">
          <ac:chgData name="Tomáš Kubálek" userId="add23078-4725-48e5-87dd-9fe2514ee9a5" providerId="ADAL" clId="{BAA6FD38-CC95-4C3E-8326-986AE837C753}" dt="2019-10-20T10:16:09.706" v="3744" actId="108"/>
          <ac:picMkLst>
            <pc:docMk/>
            <pc:sldMk cId="1313704588" sldId="2118"/>
            <ac:picMk id="12" creationId="{BE95F032-555F-4730-9B6D-99DE2ED7A0AB}"/>
          </ac:picMkLst>
        </pc:picChg>
        <pc:picChg chg="del">
          <ac:chgData name="Tomáš Kubálek" userId="add23078-4725-48e5-87dd-9fe2514ee9a5" providerId="ADAL" clId="{BAA6FD38-CC95-4C3E-8326-986AE837C753}" dt="2019-10-20T10:18:24.609" v="3746" actId="478"/>
          <ac:picMkLst>
            <pc:docMk/>
            <pc:sldMk cId="1313704588" sldId="2118"/>
            <ac:picMk id="13" creationId="{DD03B9C7-2B15-43D9-A0B4-071566F9750C}"/>
          </ac:picMkLst>
        </pc:picChg>
        <pc:picChg chg="add mod">
          <ac:chgData name="Tomáš Kubálek" userId="add23078-4725-48e5-87dd-9fe2514ee9a5" providerId="ADAL" clId="{BAA6FD38-CC95-4C3E-8326-986AE837C753}" dt="2019-10-20T10:18:57.798" v="3755" actId="108"/>
          <ac:picMkLst>
            <pc:docMk/>
            <pc:sldMk cId="1313704588" sldId="2118"/>
            <ac:picMk id="17" creationId="{CAAC4833-6D6E-4EA2-9A44-8910FD6D44D5}"/>
          </ac:picMkLst>
        </pc:picChg>
        <pc:picChg chg="del">
          <ac:chgData name="Tomáš Kubálek" userId="add23078-4725-48e5-87dd-9fe2514ee9a5" providerId="ADAL" clId="{BAA6FD38-CC95-4C3E-8326-986AE837C753}" dt="2019-10-20T10:32:23.095" v="3756" actId="478"/>
          <ac:picMkLst>
            <pc:docMk/>
            <pc:sldMk cId="1313704588" sldId="2118"/>
            <ac:picMk id="18" creationId="{54AF818D-8203-47BE-A123-A49F0FCB320E}"/>
          </ac:picMkLst>
        </pc:picChg>
        <pc:picChg chg="add mod">
          <ac:chgData name="Tomáš Kubálek" userId="add23078-4725-48e5-87dd-9fe2514ee9a5" providerId="ADAL" clId="{BAA6FD38-CC95-4C3E-8326-986AE837C753}" dt="2019-10-20T10:32:39.196" v="3761" actId="108"/>
          <ac:picMkLst>
            <pc:docMk/>
            <pc:sldMk cId="1313704588" sldId="2118"/>
            <ac:picMk id="21" creationId="{77EFA3A4-1F9E-4AFC-96BC-04AE7F229D7B}"/>
          </ac:picMkLst>
        </pc:picChg>
        <pc:picChg chg="add del mod">
          <ac:chgData name="Tomáš Kubálek" userId="add23078-4725-48e5-87dd-9fe2514ee9a5" providerId="ADAL" clId="{BAA6FD38-CC95-4C3E-8326-986AE837C753}" dt="2019-10-20T10:34:25.520" v="3768" actId="478"/>
          <ac:picMkLst>
            <pc:docMk/>
            <pc:sldMk cId="1313704588" sldId="2118"/>
            <ac:picMk id="22" creationId="{29C2266C-0377-4283-BD96-088D4A122CF2}"/>
          </ac:picMkLst>
        </pc:picChg>
        <pc:picChg chg="add mod">
          <ac:chgData name="Tomáš Kubálek" userId="add23078-4725-48e5-87dd-9fe2514ee9a5" providerId="ADAL" clId="{BAA6FD38-CC95-4C3E-8326-986AE837C753}" dt="2019-10-20T10:34:53.863" v="3779" actId="1036"/>
          <ac:picMkLst>
            <pc:docMk/>
            <pc:sldMk cId="1313704588" sldId="2118"/>
            <ac:picMk id="24" creationId="{BFA0F21E-A986-4619-885B-F6D2996D7D04}"/>
          </ac:picMkLst>
        </pc:picChg>
        <pc:picChg chg="del">
          <ac:chgData name="Tomáš Kubálek" userId="add23078-4725-48e5-87dd-9fe2514ee9a5" providerId="ADAL" clId="{BAA6FD38-CC95-4C3E-8326-986AE837C753}" dt="2019-10-20T10:33:42.702" v="3762" actId="478"/>
          <ac:picMkLst>
            <pc:docMk/>
            <pc:sldMk cId="1313704588" sldId="2118"/>
            <ac:picMk id="33" creationId="{302AD5FA-5534-4F36-BBC7-DD660425A572}"/>
          </ac:picMkLst>
        </pc:picChg>
        <pc:cxnChg chg="mod ord">
          <ac:chgData name="Tomáš Kubálek" userId="add23078-4725-48e5-87dd-9fe2514ee9a5" providerId="ADAL" clId="{BAA6FD38-CC95-4C3E-8326-986AE837C753}" dt="2019-10-20T10:16:12.800" v="3745" actId="14100"/>
          <ac:cxnSpMkLst>
            <pc:docMk/>
            <pc:sldMk cId="1313704588" sldId="2118"/>
            <ac:cxnSpMk id="20" creationId="{1E9FFA44-7F33-4981-A310-2C8EFCBD1D5F}"/>
          </ac:cxnSpMkLst>
        </pc:cxnChg>
        <pc:cxnChg chg="ord">
          <ac:chgData name="Tomáš Kubálek" userId="add23078-4725-48e5-87dd-9fe2514ee9a5" providerId="ADAL" clId="{BAA6FD38-CC95-4C3E-8326-986AE837C753}" dt="2019-10-20T10:18:40.482" v="3750" actId="166"/>
          <ac:cxnSpMkLst>
            <pc:docMk/>
            <pc:sldMk cId="1313704588" sldId="2118"/>
            <ac:cxnSpMk id="25" creationId="{3ED46B95-6F56-4566-A575-25E9BBF8F924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0:39:10.682" v="3806" actId="108"/>
        <pc:sldMkLst>
          <pc:docMk/>
          <pc:sldMk cId="529272640" sldId="2119"/>
        </pc:sldMkLst>
        <pc:spChg chg="mod">
          <ac:chgData name="Tomáš Kubálek" userId="add23078-4725-48e5-87dd-9fe2514ee9a5" providerId="ADAL" clId="{BAA6FD38-CC95-4C3E-8326-986AE837C753}" dt="2019-10-20T09:04:00.990" v="2960" actId="20577"/>
          <ac:spMkLst>
            <pc:docMk/>
            <pc:sldMk cId="529272640" sldId="2119"/>
            <ac:spMk id="2" creationId="{396423A2-3463-4C17-903F-C58F0745881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29272640" sldId="2119"/>
            <ac:spMk id="6" creationId="{CCB33271-4FE6-4BA9-913D-1AFEC90DBF60}"/>
          </ac:spMkLst>
        </pc:spChg>
        <pc:spChg chg="add mod">
          <ac:chgData name="Tomáš Kubálek" userId="add23078-4725-48e5-87dd-9fe2514ee9a5" providerId="ADAL" clId="{BAA6FD38-CC95-4C3E-8326-986AE837C753}" dt="2019-10-20T10:36:48.096" v="3790" actId="14100"/>
          <ac:spMkLst>
            <pc:docMk/>
            <pc:sldMk cId="529272640" sldId="2119"/>
            <ac:spMk id="9" creationId="{4F62BD18-FD4F-4DF4-AF4C-956D7DDE6110}"/>
          </ac:spMkLst>
        </pc:spChg>
        <pc:picChg chg="add mod">
          <ac:chgData name="Tomáš Kubálek" userId="add23078-4725-48e5-87dd-9fe2514ee9a5" providerId="ADAL" clId="{BAA6FD38-CC95-4C3E-8326-986AE837C753}" dt="2019-10-20T10:36:22.458" v="3784" actId="108"/>
          <ac:picMkLst>
            <pc:docMk/>
            <pc:sldMk cId="529272640" sldId="2119"/>
            <ac:picMk id="3" creationId="{599E07AA-5CF2-4A10-9ED8-8E04D8CFAE03}"/>
          </ac:picMkLst>
        </pc:picChg>
        <pc:picChg chg="del">
          <ac:chgData name="Tomáš Kubálek" userId="add23078-4725-48e5-87dd-9fe2514ee9a5" providerId="ADAL" clId="{BAA6FD38-CC95-4C3E-8326-986AE837C753}" dt="2019-10-20T10:36:25.175" v="3785" actId="478"/>
          <ac:picMkLst>
            <pc:docMk/>
            <pc:sldMk cId="529272640" sldId="2119"/>
            <ac:picMk id="7" creationId="{A6D050A8-C7BA-48DE-9C95-B38D07A278A3}"/>
          </ac:picMkLst>
        </pc:picChg>
        <pc:picChg chg="del">
          <ac:chgData name="Tomáš Kubálek" userId="add23078-4725-48e5-87dd-9fe2514ee9a5" providerId="ADAL" clId="{BAA6FD38-CC95-4C3E-8326-986AE837C753}" dt="2019-10-20T10:38:42.583" v="3800" actId="478"/>
          <ac:picMkLst>
            <pc:docMk/>
            <pc:sldMk cId="529272640" sldId="2119"/>
            <ac:picMk id="8" creationId="{A0504322-8630-42E0-AC18-A88376F32D85}"/>
          </ac:picMkLst>
        </pc:picChg>
        <pc:picChg chg="add mod">
          <ac:chgData name="Tomáš Kubálek" userId="add23078-4725-48e5-87dd-9fe2514ee9a5" providerId="ADAL" clId="{BAA6FD38-CC95-4C3E-8326-986AE837C753}" dt="2019-10-20T10:38:03.167" v="3799" actId="1036"/>
          <ac:picMkLst>
            <pc:docMk/>
            <pc:sldMk cId="529272640" sldId="2119"/>
            <ac:picMk id="10" creationId="{78B7D1C6-EAC0-4682-BB7A-69D0A40DC0D9}"/>
          </ac:picMkLst>
        </pc:picChg>
        <pc:picChg chg="add del">
          <ac:chgData name="Tomáš Kubálek" userId="add23078-4725-48e5-87dd-9fe2514ee9a5" providerId="ADAL" clId="{BAA6FD38-CC95-4C3E-8326-986AE837C753}" dt="2019-10-20T10:39:00.599" v="3803" actId="478"/>
          <ac:picMkLst>
            <pc:docMk/>
            <pc:sldMk cId="529272640" sldId="2119"/>
            <ac:picMk id="11" creationId="{BF72C3BA-C41B-4F5F-968C-6E6441E3FBC2}"/>
          </ac:picMkLst>
        </pc:picChg>
        <pc:picChg chg="add mod">
          <ac:chgData name="Tomáš Kubálek" userId="add23078-4725-48e5-87dd-9fe2514ee9a5" providerId="ADAL" clId="{BAA6FD38-CC95-4C3E-8326-986AE837C753}" dt="2019-10-20T10:39:10.682" v="3806" actId="108"/>
          <ac:picMkLst>
            <pc:docMk/>
            <pc:sldMk cId="529272640" sldId="2119"/>
            <ac:picMk id="12" creationId="{2577AAA8-ACDA-4E3E-9EAA-D79AE55D167B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1:20:33.176" v="4127" actId="14100"/>
        <pc:sldMkLst>
          <pc:docMk/>
          <pc:sldMk cId="1606241926" sldId="2120"/>
        </pc:sldMkLst>
        <pc:spChg chg="mod">
          <ac:chgData name="Tomáš Kubálek" userId="add23078-4725-48e5-87dd-9fe2514ee9a5" providerId="ADAL" clId="{BAA6FD38-CC95-4C3E-8326-986AE837C753}" dt="2019-10-20T09:04:20.613" v="2986" actId="20577"/>
          <ac:spMkLst>
            <pc:docMk/>
            <pc:sldMk cId="1606241926" sldId="2120"/>
            <ac:spMk id="2" creationId="{A08E2059-F905-4EC8-A728-5A77818662F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606241926" sldId="2120"/>
            <ac:spMk id="6" creationId="{5296C75C-2FD0-4D97-A91B-C4D5356D0ABD}"/>
          </ac:spMkLst>
        </pc:spChg>
        <pc:picChg chg="add mod">
          <ac:chgData name="Tomáš Kubálek" userId="add23078-4725-48e5-87dd-9fe2514ee9a5" providerId="ADAL" clId="{BAA6FD38-CC95-4C3E-8326-986AE837C753}" dt="2019-10-20T11:12:57.466" v="4087" actId="108"/>
          <ac:picMkLst>
            <pc:docMk/>
            <pc:sldMk cId="1606241926" sldId="2120"/>
            <ac:picMk id="3" creationId="{64255202-CED8-4E37-BBB6-A9EFC80DF0CB}"/>
          </ac:picMkLst>
        </pc:picChg>
        <pc:picChg chg="del">
          <ac:chgData name="Tomáš Kubálek" userId="add23078-4725-48e5-87dd-9fe2514ee9a5" providerId="ADAL" clId="{BAA6FD38-CC95-4C3E-8326-986AE837C753}" dt="2019-10-20T11:12:42.144" v="4082" actId="478"/>
          <ac:picMkLst>
            <pc:docMk/>
            <pc:sldMk cId="1606241926" sldId="2120"/>
            <ac:picMk id="7" creationId="{15B4A691-1FDE-4798-B046-D1CCCE9D1D40}"/>
          </ac:picMkLst>
        </pc:picChg>
        <pc:cxnChg chg="add mod">
          <ac:chgData name="Tomáš Kubálek" userId="add23078-4725-48e5-87dd-9fe2514ee9a5" providerId="ADAL" clId="{BAA6FD38-CC95-4C3E-8326-986AE837C753}" dt="2019-10-20T11:20:24.897" v="4124" actId="14100"/>
          <ac:cxnSpMkLst>
            <pc:docMk/>
            <pc:sldMk cId="1606241926" sldId="2120"/>
            <ac:cxnSpMk id="9" creationId="{26E261A1-05DF-4CE0-AB5B-E497924F7571}"/>
          </ac:cxnSpMkLst>
        </pc:cxnChg>
        <pc:cxnChg chg="add mod">
          <ac:chgData name="Tomáš Kubálek" userId="add23078-4725-48e5-87dd-9fe2514ee9a5" providerId="ADAL" clId="{BAA6FD38-CC95-4C3E-8326-986AE837C753}" dt="2019-10-20T11:20:33.176" v="4127" actId="14100"/>
          <ac:cxnSpMkLst>
            <pc:docMk/>
            <pc:sldMk cId="1606241926" sldId="2120"/>
            <ac:cxnSpMk id="11" creationId="{E19A8435-2AB3-46E8-B120-A2EB0EA64616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1:20:02.689" v="4121" actId="14100"/>
        <pc:sldMkLst>
          <pc:docMk/>
          <pc:sldMk cId="178382327" sldId="2121"/>
        </pc:sldMkLst>
        <pc:spChg chg="mod">
          <ac:chgData name="Tomáš Kubálek" userId="add23078-4725-48e5-87dd-9fe2514ee9a5" providerId="ADAL" clId="{BAA6FD38-CC95-4C3E-8326-986AE837C753}" dt="2019-10-20T05:25:58.355" v="225" actId="20577"/>
          <ac:spMkLst>
            <pc:docMk/>
            <pc:sldMk cId="178382327" sldId="2121"/>
            <ac:spMk id="2" creationId="{888C80FF-1C68-41B6-A419-EBD034860C0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8382327" sldId="2121"/>
            <ac:spMk id="5" creationId="{9130A4D7-8C0C-4D68-9B51-A3091BF10455}"/>
          </ac:spMkLst>
        </pc:spChg>
        <pc:picChg chg="del mod">
          <ac:chgData name="Tomáš Kubálek" userId="add23078-4725-48e5-87dd-9fe2514ee9a5" providerId="ADAL" clId="{BAA6FD38-CC95-4C3E-8326-986AE837C753}" dt="2019-10-20T11:14:53.079" v="4095" actId="478"/>
          <ac:picMkLst>
            <pc:docMk/>
            <pc:sldMk cId="178382327" sldId="2121"/>
            <ac:picMk id="6" creationId="{26B0E26D-02D1-4FC7-8237-8F4E5E747F69}"/>
          </ac:picMkLst>
        </pc:picChg>
        <pc:picChg chg="add mod">
          <ac:chgData name="Tomáš Kubálek" userId="add23078-4725-48e5-87dd-9fe2514ee9a5" providerId="ADAL" clId="{BAA6FD38-CC95-4C3E-8326-986AE837C753}" dt="2019-10-20T11:15:29.618" v="4107" actId="108"/>
          <ac:picMkLst>
            <pc:docMk/>
            <pc:sldMk cId="178382327" sldId="2121"/>
            <ac:picMk id="7" creationId="{D76F1399-3690-4BFC-B68C-CE4EC3771EE8}"/>
          </ac:picMkLst>
        </pc:picChg>
        <pc:picChg chg="del">
          <ac:chgData name="Tomáš Kubálek" userId="add23078-4725-48e5-87dd-9fe2514ee9a5" providerId="ADAL" clId="{BAA6FD38-CC95-4C3E-8326-986AE837C753}" dt="2019-10-20T11:19:22.336" v="4109" actId="478"/>
          <ac:picMkLst>
            <pc:docMk/>
            <pc:sldMk cId="178382327" sldId="2121"/>
            <ac:picMk id="8" creationId="{17FC3722-58C2-4CE2-AFC4-7BFD942CD92B}"/>
          </ac:picMkLst>
        </pc:picChg>
        <pc:picChg chg="add del mod">
          <ac:chgData name="Tomáš Kubálek" userId="add23078-4725-48e5-87dd-9fe2514ee9a5" providerId="ADAL" clId="{BAA6FD38-CC95-4C3E-8326-986AE837C753}" dt="2019-10-20T11:15:06.391" v="4101" actId="478"/>
          <ac:picMkLst>
            <pc:docMk/>
            <pc:sldMk cId="178382327" sldId="2121"/>
            <ac:picMk id="10" creationId="{F7C4A240-8240-4E12-BA38-268388F7ACA5}"/>
          </ac:picMkLst>
        </pc:picChg>
        <pc:picChg chg="add mod">
          <ac:chgData name="Tomáš Kubálek" userId="add23078-4725-48e5-87dd-9fe2514ee9a5" providerId="ADAL" clId="{BAA6FD38-CC95-4C3E-8326-986AE837C753}" dt="2019-10-20T11:15:30.218" v="4108" actId="108"/>
          <ac:picMkLst>
            <pc:docMk/>
            <pc:sldMk cId="178382327" sldId="2121"/>
            <ac:picMk id="11" creationId="{1F0235B2-5F28-4E9E-A5FE-DC5391AD6D9D}"/>
          </ac:picMkLst>
        </pc:picChg>
        <pc:picChg chg="add mod">
          <ac:chgData name="Tomáš Kubálek" userId="add23078-4725-48e5-87dd-9fe2514ee9a5" providerId="ADAL" clId="{BAA6FD38-CC95-4C3E-8326-986AE837C753}" dt="2019-10-20T11:19:33.787" v="4114" actId="108"/>
          <ac:picMkLst>
            <pc:docMk/>
            <pc:sldMk cId="178382327" sldId="2121"/>
            <ac:picMk id="12" creationId="{12752D6B-FA60-49AC-942D-64CF217CB0CD}"/>
          </ac:picMkLst>
        </pc:picChg>
        <pc:cxnChg chg="add mod">
          <ac:chgData name="Tomáš Kubálek" userId="add23078-4725-48e5-87dd-9fe2514ee9a5" providerId="ADAL" clId="{BAA6FD38-CC95-4C3E-8326-986AE837C753}" dt="2019-10-20T11:19:52.649" v="4117" actId="14100"/>
          <ac:cxnSpMkLst>
            <pc:docMk/>
            <pc:sldMk cId="178382327" sldId="2121"/>
            <ac:cxnSpMk id="13" creationId="{1318E9FD-3250-477C-A002-8EEC76898EA7}"/>
          </ac:cxnSpMkLst>
        </pc:cxnChg>
        <pc:cxnChg chg="add mod">
          <ac:chgData name="Tomáš Kubálek" userId="add23078-4725-48e5-87dd-9fe2514ee9a5" providerId="ADAL" clId="{BAA6FD38-CC95-4C3E-8326-986AE837C753}" dt="2019-10-20T11:20:02.689" v="4121" actId="14100"/>
          <ac:cxnSpMkLst>
            <pc:docMk/>
            <pc:sldMk cId="178382327" sldId="2121"/>
            <ac:cxnSpMk id="15" creationId="{93A14A29-CAE2-43C9-A2F5-1C18638E04DE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4:12:22.413" v="4830" actId="108"/>
        <pc:sldMkLst>
          <pc:docMk/>
          <pc:sldMk cId="895090957" sldId="2122"/>
        </pc:sldMkLst>
        <pc:spChg chg="mod">
          <ac:chgData name="Tomáš Kubálek" userId="add23078-4725-48e5-87dd-9fe2514ee9a5" providerId="ADAL" clId="{BAA6FD38-CC95-4C3E-8326-986AE837C753}" dt="2019-10-20T09:04:47.918" v="3004" actId="20577"/>
          <ac:spMkLst>
            <pc:docMk/>
            <pc:sldMk cId="895090957" sldId="2122"/>
            <ac:spMk id="2" creationId="{07B10438-A488-450C-9E8D-5154B9DAED3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95090957" sldId="2122"/>
            <ac:spMk id="6" creationId="{7CA43C0C-2268-4AA5-8DC8-D9AE5F58924C}"/>
          </ac:spMkLst>
        </pc:spChg>
        <pc:picChg chg="add mod">
          <ac:chgData name="Tomáš Kubálek" userId="add23078-4725-48e5-87dd-9fe2514ee9a5" providerId="ADAL" clId="{BAA6FD38-CC95-4C3E-8326-986AE837C753}" dt="2019-10-20T14:12:19.741" v="4829" actId="108"/>
          <ac:picMkLst>
            <pc:docMk/>
            <pc:sldMk cId="895090957" sldId="2122"/>
            <ac:picMk id="3" creationId="{5DED6117-6154-4CFB-8699-54461B293E3D}"/>
          </ac:picMkLst>
        </pc:picChg>
        <pc:picChg chg="del">
          <ac:chgData name="Tomáš Kubálek" userId="add23078-4725-48e5-87dd-9fe2514ee9a5" providerId="ADAL" clId="{BAA6FD38-CC95-4C3E-8326-986AE837C753}" dt="2019-10-20T14:11:25.874" v="4819" actId="478"/>
          <ac:picMkLst>
            <pc:docMk/>
            <pc:sldMk cId="895090957" sldId="2122"/>
            <ac:picMk id="7" creationId="{8DF20CAE-87B4-45A2-A10C-88DF044F4652}"/>
          </ac:picMkLst>
        </pc:picChg>
        <pc:picChg chg="del">
          <ac:chgData name="Tomáš Kubálek" userId="add23078-4725-48e5-87dd-9fe2514ee9a5" providerId="ADAL" clId="{BAA6FD38-CC95-4C3E-8326-986AE837C753}" dt="2019-10-20T14:12:04.506" v="4824" actId="478"/>
          <ac:picMkLst>
            <pc:docMk/>
            <pc:sldMk cId="895090957" sldId="2122"/>
            <ac:picMk id="8" creationId="{E471BC34-70C6-4FAA-85CF-EEFA000CCB6C}"/>
          </ac:picMkLst>
        </pc:picChg>
        <pc:picChg chg="add mod">
          <ac:chgData name="Tomáš Kubálek" userId="add23078-4725-48e5-87dd-9fe2514ee9a5" providerId="ADAL" clId="{BAA6FD38-CC95-4C3E-8326-986AE837C753}" dt="2019-10-20T14:12:22.413" v="4830" actId="108"/>
          <ac:picMkLst>
            <pc:docMk/>
            <pc:sldMk cId="895090957" sldId="2122"/>
            <ac:picMk id="10" creationId="{9A25210B-5835-46CC-AC0C-788B4DACACDD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0:57:34.422" v="3872" actId="478"/>
        <pc:sldMkLst>
          <pc:docMk/>
          <pc:sldMk cId="651816044" sldId="2123"/>
        </pc:sldMkLst>
        <pc:spChg chg="mod">
          <ac:chgData name="Tomáš Kubálek" userId="add23078-4725-48e5-87dd-9fe2514ee9a5" providerId="ADAL" clId="{BAA6FD38-CC95-4C3E-8326-986AE837C753}" dt="2019-10-20T10:57:27.296" v="3870" actId="14100"/>
          <ac:spMkLst>
            <pc:docMk/>
            <pc:sldMk cId="651816044" sldId="2123"/>
            <ac:spMk id="2" creationId="{92BEBA63-C0CE-4A2D-B5B6-BB44C9DACC2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51816044" sldId="2123"/>
            <ac:spMk id="5" creationId="{25ED9DC3-6B65-43F3-85CA-A5AC1C30C7B6}"/>
          </ac:spMkLst>
        </pc:spChg>
        <pc:spChg chg="add mod">
          <ac:chgData name="Tomáš Kubálek" userId="add23078-4725-48e5-87dd-9fe2514ee9a5" providerId="ADAL" clId="{BAA6FD38-CC95-4C3E-8326-986AE837C753}" dt="2019-10-20T10:51:33.796" v="3834" actId="20577"/>
          <ac:spMkLst>
            <pc:docMk/>
            <pc:sldMk cId="651816044" sldId="2123"/>
            <ac:spMk id="13" creationId="{99D462AB-C546-479C-9162-9FE154071505}"/>
          </ac:spMkLst>
        </pc:spChg>
        <pc:spChg chg="add del mod">
          <ac:chgData name="Tomáš Kubálek" userId="add23078-4725-48e5-87dd-9fe2514ee9a5" providerId="ADAL" clId="{BAA6FD38-CC95-4C3E-8326-986AE837C753}" dt="2019-10-20T10:57:33.023" v="3871" actId="478"/>
          <ac:spMkLst>
            <pc:docMk/>
            <pc:sldMk cId="651816044" sldId="2123"/>
            <ac:spMk id="14" creationId="{93BC9F81-9443-4201-A47B-98D02302A97F}"/>
          </ac:spMkLst>
        </pc:spChg>
        <pc:spChg chg="add mod">
          <ac:chgData name="Tomáš Kubálek" userId="add23078-4725-48e5-87dd-9fe2514ee9a5" providerId="ADAL" clId="{BAA6FD38-CC95-4C3E-8326-986AE837C753}" dt="2019-10-20T10:51:39.376" v="3853" actId="20577"/>
          <ac:spMkLst>
            <pc:docMk/>
            <pc:sldMk cId="651816044" sldId="2123"/>
            <ac:spMk id="15" creationId="{D92C91B1-1D93-420B-A648-545D23086A59}"/>
          </ac:spMkLst>
        </pc:spChg>
        <pc:spChg chg="add del mod">
          <ac:chgData name="Tomáš Kubálek" userId="add23078-4725-48e5-87dd-9fe2514ee9a5" providerId="ADAL" clId="{BAA6FD38-CC95-4C3E-8326-986AE837C753}" dt="2019-10-20T10:57:34.422" v="3872" actId="478"/>
          <ac:spMkLst>
            <pc:docMk/>
            <pc:sldMk cId="651816044" sldId="2123"/>
            <ac:spMk id="16" creationId="{C72147F9-2EB3-477C-B23F-96C53475FB7A}"/>
          </ac:spMkLst>
        </pc:spChg>
        <pc:picChg chg="del">
          <ac:chgData name="Tomáš Kubálek" userId="add23078-4725-48e5-87dd-9fe2514ee9a5" providerId="ADAL" clId="{BAA6FD38-CC95-4C3E-8326-986AE837C753}" dt="2019-10-20T10:55:38.795" v="3855" actId="478"/>
          <ac:picMkLst>
            <pc:docMk/>
            <pc:sldMk cId="651816044" sldId="2123"/>
            <ac:picMk id="6" creationId="{F2C08657-3BC7-4F07-9269-00BAC176C38C}"/>
          </ac:picMkLst>
        </pc:picChg>
        <pc:picChg chg="del">
          <ac:chgData name="Tomáš Kubálek" userId="add23078-4725-48e5-87dd-9fe2514ee9a5" providerId="ADAL" clId="{BAA6FD38-CC95-4C3E-8326-986AE837C753}" dt="2019-10-20T10:46:25.889" v="3814" actId="478"/>
          <ac:picMkLst>
            <pc:docMk/>
            <pc:sldMk cId="651816044" sldId="2123"/>
            <ac:picMk id="7" creationId="{7B5BDF27-BCD5-41A5-9134-958F730E1F8C}"/>
          </ac:picMkLst>
        </pc:picChg>
        <pc:picChg chg="del">
          <ac:chgData name="Tomáš Kubálek" userId="add23078-4725-48e5-87dd-9fe2514ee9a5" providerId="ADAL" clId="{BAA6FD38-CC95-4C3E-8326-986AE837C753}" dt="2019-10-20T10:44:30.993" v="3807" actId="478"/>
          <ac:picMkLst>
            <pc:docMk/>
            <pc:sldMk cId="651816044" sldId="2123"/>
            <ac:picMk id="8" creationId="{639FCDBF-B485-44C4-9849-AA07F3066C67}"/>
          </ac:picMkLst>
        </pc:picChg>
        <pc:picChg chg="add mod">
          <ac:chgData name="Tomáš Kubálek" userId="add23078-4725-48e5-87dd-9fe2514ee9a5" providerId="ADAL" clId="{BAA6FD38-CC95-4C3E-8326-986AE837C753}" dt="2019-10-20T10:56:28.743" v="3866" actId="1076"/>
          <ac:picMkLst>
            <pc:docMk/>
            <pc:sldMk cId="651816044" sldId="2123"/>
            <ac:picMk id="10" creationId="{8B7805DA-11CC-4483-9F22-0C80E7634319}"/>
          </ac:picMkLst>
        </pc:picChg>
        <pc:picChg chg="add del">
          <ac:chgData name="Tomáš Kubálek" userId="add23078-4725-48e5-87dd-9fe2514ee9a5" providerId="ADAL" clId="{BAA6FD38-CC95-4C3E-8326-986AE837C753}" dt="2019-10-20T10:46:34.022" v="3816" actId="478"/>
          <ac:picMkLst>
            <pc:docMk/>
            <pc:sldMk cId="651816044" sldId="2123"/>
            <ac:picMk id="11" creationId="{046A134C-02F6-44BA-A4EF-70A150A4DD4F}"/>
          </ac:picMkLst>
        </pc:picChg>
        <pc:picChg chg="add del">
          <ac:chgData name="Tomáš Kubálek" userId="add23078-4725-48e5-87dd-9fe2514ee9a5" providerId="ADAL" clId="{BAA6FD38-CC95-4C3E-8326-986AE837C753}" dt="2019-10-20T10:47:53.797" v="3818" actId="478"/>
          <ac:picMkLst>
            <pc:docMk/>
            <pc:sldMk cId="651816044" sldId="2123"/>
            <ac:picMk id="12" creationId="{FAD38AC0-160A-4710-84DC-D3FA53027D90}"/>
          </ac:picMkLst>
        </pc:picChg>
        <pc:picChg chg="add mod">
          <ac:chgData name="Tomáš Kubálek" userId="add23078-4725-48e5-87dd-9fe2514ee9a5" providerId="ADAL" clId="{BAA6FD38-CC95-4C3E-8326-986AE837C753}" dt="2019-10-20T10:56:02.289" v="3863" actId="108"/>
          <ac:picMkLst>
            <pc:docMk/>
            <pc:sldMk cId="651816044" sldId="2123"/>
            <ac:picMk id="17" creationId="{801F8112-FF73-4478-A334-ED312BE7B8CC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1:23:42.947" v="4139" actId="108"/>
        <pc:sldMkLst>
          <pc:docMk/>
          <pc:sldMk cId="33844112" sldId="2124"/>
        </pc:sldMkLst>
        <pc:spChg chg="mod">
          <ac:chgData name="Tomáš Kubálek" userId="add23078-4725-48e5-87dd-9fe2514ee9a5" providerId="ADAL" clId="{BAA6FD38-CC95-4C3E-8326-986AE837C753}" dt="2019-10-20T09:04:24.430" v="2988" actId="20577"/>
          <ac:spMkLst>
            <pc:docMk/>
            <pc:sldMk cId="33844112" sldId="2124"/>
            <ac:spMk id="2" creationId="{EABB54A8-3CFE-4F5C-AFC0-6FCAABD126F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844112" sldId="2124"/>
            <ac:spMk id="5" creationId="{1E3145EB-2F58-4538-9120-4056CB027844}"/>
          </ac:spMkLst>
        </pc:spChg>
        <pc:picChg chg="del">
          <ac:chgData name="Tomáš Kubálek" userId="add23078-4725-48e5-87dd-9fe2514ee9a5" providerId="ADAL" clId="{BAA6FD38-CC95-4C3E-8326-986AE837C753}" dt="2019-10-20T11:22:25.441" v="4128" actId="478"/>
          <ac:picMkLst>
            <pc:docMk/>
            <pc:sldMk cId="33844112" sldId="2124"/>
            <ac:picMk id="7" creationId="{D90EAB7C-F716-4753-87A3-5072856528E8}"/>
          </ac:picMkLst>
        </pc:picChg>
        <pc:picChg chg="del">
          <ac:chgData name="Tomáš Kubálek" userId="add23078-4725-48e5-87dd-9fe2514ee9a5" providerId="ADAL" clId="{BAA6FD38-CC95-4C3E-8326-986AE837C753}" dt="2019-10-20T11:23:27.679" v="4133" actId="478"/>
          <ac:picMkLst>
            <pc:docMk/>
            <pc:sldMk cId="33844112" sldId="2124"/>
            <ac:picMk id="8" creationId="{7B6D809A-F735-4EE8-978C-B8180943066F}"/>
          </ac:picMkLst>
        </pc:picChg>
        <pc:picChg chg="add mod">
          <ac:chgData name="Tomáš Kubálek" userId="add23078-4725-48e5-87dd-9fe2514ee9a5" providerId="ADAL" clId="{BAA6FD38-CC95-4C3E-8326-986AE837C753}" dt="2019-10-20T11:22:37.530" v="4132" actId="108"/>
          <ac:picMkLst>
            <pc:docMk/>
            <pc:sldMk cId="33844112" sldId="2124"/>
            <ac:picMk id="9" creationId="{56B909FE-5C32-4547-8E4C-D5D735AF44FC}"/>
          </ac:picMkLst>
        </pc:picChg>
        <pc:picChg chg="add mod">
          <ac:chgData name="Tomáš Kubálek" userId="add23078-4725-48e5-87dd-9fe2514ee9a5" providerId="ADAL" clId="{BAA6FD38-CC95-4C3E-8326-986AE837C753}" dt="2019-10-20T11:23:42.947" v="4139" actId="108"/>
          <ac:picMkLst>
            <pc:docMk/>
            <pc:sldMk cId="33844112" sldId="2124"/>
            <ac:picMk id="10" creationId="{33715069-2604-4F8C-95F5-CD5038339F0A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40:03.282" v="4738" actId="1076"/>
        <pc:sldMkLst>
          <pc:docMk/>
          <pc:sldMk cId="4133305014" sldId="2125"/>
        </pc:sldMkLst>
        <pc:spChg chg="mod">
          <ac:chgData name="Tomáš Kubálek" userId="add23078-4725-48e5-87dd-9fe2514ee9a5" providerId="ADAL" clId="{BAA6FD38-CC95-4C3E-8326-986AE837C753}" dt="2019-10-20T09:04:53.182" v="3008" actId="20577"/>
          <ac:spMkLst>
            <pc:docMk/>
            <pc:sldMk cId="4133305014" sldId="2125"/>
            <ac:spMk id="2" creationId="{FA35D7CF-83EF-455F-A49B-1EFCCF3FEA4F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33305014" sldId="2125"/>
            <ac:spMk id="6" creationId="{0DA14BF3-7C13-405D-AE76-B784406C9C73}"/>
          </ac:spMkLst>
        </pc:spChg>
        <pc:picChg chg="del">
          <ac:chgData name="Tomáš Kubálek" userId="add23078-4725-48e5-87dd-9fe2514ee9a5" providerId="ADAL" clId="{BAA6FD38-CC95-4C3E-8326-986AE837C753}" dt="2019-10-20T13:37:44.809" v="4713" actId="478"/>
          <ac:picMkLst>
            <pc:docMk/>
            <pc:sldMk cId="4133305014" sldId="2125"/>
            <ac:picMk id="7" creationId="{9AD9A479-E4D1-4455-921D-B234FFEF9B8C}"/>
          </ac:picMkLst>
        </pc:picChg>
        <pc:picChg chg="add del mod">
          <ac:chgData name="Tomáš Kubálek" userId="add23078-4725-48e5-87dd-9fe2514ee9a5" providerId="ADAL" clId="{BAA6FD38-CC95-4C3E-8326-986AE837C753}" dt="2019-10-20T13:38:01.802" v="4717" actId="478"/>
          <ac:picMkLst>
            <pc:docMk/>
            <pc:sldMk cId="4133305014" sldId="2125"/>
            <ac:picMk id="8" creationId="{893BA19A-E2FF-4903-8F6E-C822EF249C00}"/>
          </ac:picMkLst>
        </pc:picChg>
        <pc:picChg chg="add mod">
          <ac:chgData name="Tomáš Kubálek" userId="add23078-4725-48e5-87dd-9fe2514ee9a5" providerId="ADAL" clId="{BAA6FD38-CC95-4C3E-8326-986AE837C753}" dt="2019-10-20T13:40:03.282" v="4738" actId="1076"/>
          <ac:picMkLst>
            <pc:docMk/>
            <pc:sldMk cId="4133305014" sldId="2125"/>
            <ac:picMk id="9" creationId="{89A5B598-B754-4976-AD5E-30F0D63DAD04}"/>
          </ac:picMkLst>
        </pc:picChg>
        <pc:picChg chg="add mod">
          <ac:chgData name="Tomáš Kubálek" userId="add23078-4725-48e5-87dd-9fe2514ee9a5" providerId="ADAL" clId="{BAA6FD38-CC95-4C3E-8326-986AE837C753}" dt="2019-10-20T13:39:57.662" v="4736" actId="108"/>
          <ac:picMkLst>
            <pc:docMk/>
            <pc:sldMk cId="4133305014" sldId="2125"/>
            <ac:picMk id="10" creationId="{45AE41B5-9FC8-4CE2-A617-43BD2A75B796}"/>
          </ac:picMkLst>
        </pc:picChg>
        <pc:picChg chg="add mod">
          <ac:chgData name="Tomáš Kubálek" userId="add23078-4725-48e5-87dd-9fe2514ee9a5" providerId="ADAL" clId="{BAA6FD38-CC95-4C3E-8326-986AE837C753}" dt="2019-10-20T13:39:57.189" v="4735" actId="108"/>
          <ac:picMkLst>
            <pc:docMk/>
            <pc:sldMk cId="4133305014" sldId="2125"/>
            <ac:picMk id="11" creationId="{BB096122-F445-4228-9EC3-8FBEB1C64199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49:05.918" v="4765" actId="108"/>
        <pc:sldMkLst>
          <pc:docMk/>
          <pc:sldMk cId="618494760" sldId="2126"/>
        </pc:sldMkLst>
        <pc:spChg chg="mod">
          <ac:chgData name="Tomáš Kubálek" userId="add23078-4725-48e5-87dd-9fe2514ee9a5" providerId="ADAL" clId="{BAA6FD38-CC95-4C3E-8326-986AE837C753}" dt="2019-10-20T09:04:55.925" v="3010" actId="20577"/>
          <ac:spMkLst>
            <pc:docMk/>
            <pc:sldMk cId="618494760" sldId="2126"/>
            <ac:spMk id="2" creationId="{5B5DF601-0734-4946-AAC0-41DA4191D94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18494760" sldId="2126"/>
            <ac:spMk id="6" creationId="{2098EDA8-CA3E-454C-8524-507C35EB9C6B}"/>
          </ac:spMkLst>
        </pc:spChg>
        <pc:picChg chg="del">
          <ac:chgData name="Tomáš Kubálek" userId="add23078-4725-48e5-87dd-9fe2514ee9a5" providerId="ADAL" clId="{BAA6FD38-CC95-4C3E-8326-986AE837C753}" dt="2019-10-20T13:48:27.258" v="4761" actId="478"/>
          <ac:picMkLst>
            <pc:docMk/>
            <pc:sldMk cId="618494760" sldId="2126"/>
            <ac:picMk id="7" creationId="{72AC2BF8-0AA2-47A5-ABB5-6EA9B42086B7}"/>
          </ac:picMkLst>
        </pc:picChg>
        <pc:picChg chg="add mod">
          <ac:chgData name="Tomáš Kubálek" userId="add23078-4725-48e5-87dd-9fe2514ee9a5" providerId="ADAL" clId="{BAA6FD38-CC95-4C3E-8326-986AE837C753}" dt="2019-10-20T13:48:25.166" v="4760" actId="108"/>
          <ac:picMkLst>
            <pc:docMk/>
            <pc:sldMk cId="618494760" sldId="2126"/>
            <ac:picMk id="8" creationId="{F3579845-0CAC-4E69-9C60-D3EF3C78FF85}"/>
          </ac:picMkLst>
        </pc:picChg>
        <pc:picChg chg="add mod">
          <ac:chgData name="Tomáš Kubálek" userId="add23078-4725-48e5-87dd-9fe2514ee9a5" providerId="ADAL" clId="{BAA6FD38-CC95-4C3E-8326-986AE837C753}" dt="2019-10-20T13:49:05.918" v="4765" actId="108"/>
          <ac:picMkLst>
            <pc:docMk/>
            <pc:sldMk cId="618494760" sldId="2126"/>
            <ac:picMk id="9" creationId="{D19CCC0A-348A-4821-86D6-89ABFB1BEC20}"/>
          </ac:picMkLst>
        </pc:picChg>
      </pc:sldChg>
      <pc:sldChg chg="addSp modSp ord">
        <pc:chgData name="Tomáš Kubálek" userId="add23078-4725-48e5-87dd-9fe2514ee9a5" providerId="ADAL" clId="{BAA6FD38-CC95-4C3E-8326-986AE837C753}" dt="2019-10-20T13:36:06.533" v="4711" actId="108"/>
        <pc:sldMkLst>
          <pc:docMk/>
          <pc:sldMk cId="2060833224" sldId="2127"/>
        </pc:sldMkLst>
        <pc:spChg chg="mod">
          <ac:chgData name="Tomáš Kubálek" userId="add23078-4725-48e5-87dd-9fe2514ee9a5" providerId="ADAL" clId="{BAA6FD38-CC95-4C3E-8326-986AE837C753}" dt="2019-10-20T13:35:47.956" v="4707" actId="20577"/>
          <ac:spMkLst>
            <pc:docMk/>
            <pc:sldMk cId="2060833224" sldId="2127"/>
            <ac:spMk id="2" creationId="{DCA633A3-6D2E-4EDF-9386-27C378419E8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60833224" sldId="2127"/>
            <ac:spMk id="6" creationId="{412C2AA9-9C00-432D-9835-C9391FDCA1C7}"/>
          </ac:spMkLst>
        </pc:spChg>
        <pc:picChg chg="add mod">
          <ac:chgData name="Tomáš Kubálek" userId="add23078-4725-48e5-87dd-9fe2514ee9a5" providerId="ADAL" clId="{BAA6FD38-CC95-4C3E-8326-986AE837C753}" dt="2019-10-20T13:36:06.533" v="4711" actId="108"/>
          <ac:picMkLst>
            <pc:docMk/>
            <pc:sldMk cId="2060833224" sldId="2127"/>
            <ac:picMk id="3" creationId="{0F36AA92-DBA4-40A1-9FCB-6CA378ADCF22}"/>
          </ac:picMkLst>
        </pc:picChg>
      </pc:sldChg>
      <pc:sldChg chg="addSp modSp ord">
        <pc:chgData name="Tomáš Kubálek" userId="add23078-4725-48e5-87dd-9fe2514ee9a5" providerId="ADAL" clId="{BAA6FD38-CC95-4C3E-8326-986AE837C753}" dt="2019-10-20T09:05:07.318" v="3018" actId="20577"/>
        <pc:sldMkLst>
          <pc:docMk/>
          <pc:sldMk cId="4238238895" sldId="2128"/>
        </pc:sldMkLst>
        <pc:spChg chg="mod">
          <ac:chgData name="Tomáš Kubálek" userId="add23078-4725-48e5-87dd-9fe2514ee9a5" providerId="ADAL" clId="{BAA6FD38-CC95-4C3E-8326-986AE837C753}" dt="2019-10-20T09:05:07.318" v="3018" actId="20577"/>
          <ac:spMkLst>
            <pc:docMk/>
            <pc:sldMk cId="4238238895" sldId="2128"/>
            <ac:spMk id="2" creationId="{97FAA18F-5839-4DFA-AE65-AB1CC0678DC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238238895" sldId="2128"/>
            <ac:spMk id="5" creationId="{94E5D1F4-0A85-4F2D-A1FA-68E85A3536BC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11:41:32.774" v="4151" actId="108"/>
        <pc:sldMkLst>
          <pc:docMk/>
          <pc:sldMk cId="2258212222" sldId="212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58212222" sldId="2129"/>
            <ac:spMk id="5" creationId="{1F6B1DB9-21C6-499E-9F60-711757F0B179}"/>
          </ac:spMkLst>
        </pc:spChg>
        <pc:picChg chg="del">
          <ac:chgData name="Tomáš Kubálek" userId="add23078-4725-48e5-87dd-9fe2514ee9a5" providerId="ADAL" clId="{BAA6FD38-CC95-4C3E-8326-986AE837C753}" dt="2019-10-20T11:40:27.234" v="4140" actId="478"/>
          <ac:picMkLst>
            <pc:docMk/>
            <pc:sldMk cId="2258212222" sldId="2129"/>
            <ac:picMk id="6" creationId="{9DE40EBE-87BC-48F2-A2A7-7057B1D3C6DD}"/>
          </ac:picMkLst>
        </pc:picChg>
        <pc:picChg chg="del">
          <ac:chgData name="Tomáš Kubálek" userId="add23078-4725-48e5-87dd-9fe2514ee9a5" providerId="ADAL" clId="{BAA6FD38-CC95-4C3E-8326-986AE837C753}" dt="2019-10-20T11:41:21.192" v="4146" actId="478"/>
          <ac:picMkLst>
            <pc:docMk/>
            <pc:sldMk cId="2258212222" sldId="2129"/>
            <ac:picMk id="7" creationId="{E76F51B6-6E9C-458C-8F30-3D101E081A7A}"/>
          </ac:picMkLst>
        </pc:picChg>
        <pc:picChg chg="add mod">
          <ac:chgData name="Tomáš Kubálek" userId="add23078-4725-48e5-87dd-9fe2514ee9a5" providerId="ADAL" clId="{BAA6FD38-CC95-4C3E-8326-986AE837C753}" dt="2019-10-20T11:40:40.533" v="4145" actId="108"/>
          <ac:picMkLst>
            <pc:docMk/>
            <pc:sldMk cId="2258212222" sldId="2129"/>
            <ac:picMk id="9" creationId="{3AA378A0-295C-429F-943F-94B84E329194}"/>
          </ac:picMkLst>
        </pc:picChg>
        <pc:picChg chg="add mod">
          <ac:chgData name="Tomáš Kubálek" userId="add23078-4725-48e5-87dd-9fe2514ee9a5" providerId="ADAL" clId="{BAA6FD38-CC95-4C3E-8326-986AE837C753}" dt="2019-10-20T11:41:32.774" v="4151" actId="108"/>
          <ac:picMkLst>
            <pc:docMk/>
            <pc:sldMk cId="2258212222" sldId="2129"/>
            <ac:picMk id="10" creationId="{83B00A93-4F2C-440C-B0F2-F89A5C275A49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2:29:43.371" v="4324" actId="108"/>
        <pc:sldMkLst>
          <pc:docMk/>
          <pc:sldMk cId="2251233883" sldId="2130"/>
        </pc:sldMkLst>
        <pc:spChg chg="mod">
          <ac:chgData name="Tomáš Kubálek" userId="add23078-4725-48e5-87dd-9fe2514ee9a5" providerId="ADAL" clId="{BAA6FD38-CC95-4C3E-8326-986AE837C753}" dt="2019-10-20T09:04:28.157" v="2990" actId="20577"/>
          <ac:spMkLst>
            <pc:docMk/>
            <pc:sldMk cId="2251233883" sldId="2130"/>
            <ac:spMk id="2" creationId="{C3D9BA12-B4D5-4912-BD22-EC4D83B9040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51233883" sldId="2130"/>
            <ac:spMk id="5" creationId="{7F2AB4F5-D98F-49FC-9785-990368DC3C39}"/>
          </ac:spMkLst>
        </pc:spChg>
        <pc:picChg chg="del">
          <ac:chgData name="Tomáš Kubálek" userId="add23078-4725-48e5-87dd-9fe2514ee9a5" providerId="ADAL" clId="{BAA6FD38-CC95-4C3E-8326-986AE837C753}" dt="2019-10-20T12:29:00.828" v="4313" actId="478"/>
          <ac:picMkLst>
            <pc:docMk/>
            <pc:sldMk cId="2251233883" sldId="2130"/>
            <ac:picMk id="6" creationId="{87CFCAC0-3430-491B-9BA5-853656F1DE2D}"/>
          </ac:picMkLst>
        </pc:picChg>
        <pc:picChg chg="del">
          <ac:chgData name="Tomáš Kubálek" userId="add23078-4725-48e5-87dd-9fe2514ee9a5" providerId="ADAL" clId="{BAA6FD38-CC95-4C3E-8326-986AE837C753}" dt="2019-10-20T12:29:29.416" v="4319" actId="478"/>
          <ac:picMkLst>
            <pc:docMk/>
            <pc:sldMk cId="2251233883" sldId="2130"/>
            <ac:picMk id="7" creationId="{1EF2B9C8-BB65-4096-84D7-C7863939935C}"/>
          </ac:picMkLst>
        </pc:picChg>
        <pc:picChg chg="add mod">
          <ac:chgData name="Tomáš Kubálek" userId="add23078-4725-48e5-87dd-9fe2514ee9a5" providerId="ADAL" clId="{BAA6FD38-CC95-4C3E-8326-986AE837C753}" dt="2019-10-20T12:29:12.939" v="4318" actId="108"/>
          <ac:picMkLst>
            <pc:docMk/>
            <pc:sldMk cId="2251233883" sldId="2130"/>
            <ac:picMk id="9" creationId="{1814FB4C-AB5E-4172-AAE2-7845B1BC5F61}"/>
          </ac:picMkLst>
        </pc:picChg>
        <pc:picChg chg="add mod">
          <ac:chgData name="Tomáš Kubálek" userId="add23078-4725-48e5-87dd-9fe2514ee9a5" providerId="ADAL" clId="{BAA6FD38-CC95-4C3E-8326-986AE837C753}" dt="2019-10-20T12:29:43.371" v="4324" actId="108"/>
          <ac:picMkLst>
            <pc:docMk/>
            <pc:sldMk cId="2251233883" sldId="2130"/>
            <ac:picMk id="10" creationId="{1F3CB990-0226-4213-9194-871D2AD2FE05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2:44:50.715" v="4376" actId="108"/>
        <pc:sldMkLst>
          <pc:docMk/>
          <pc:sldMk cId="99683189" sldId="2131"/>
        </pc:sldMkLst>
        <pc:spChg chg="mod">
          <ac:chgData name="Tomáš Kubálek" userId="add23078-4725-48e5-87dd-9fe2514ee9a5" providerId="ADAL" clId="{BAA6FD38-CC95-4C3E-8326-986AE837C753}" dt="2019-10-20T09:04:32.013" v="2992" actId="20577"/>
          <ac:spMkLst>
            <pc:docMk/>
            <pc:sldMk cId="99683189" sldId="2131"/>
            <ac:spMk id="2" creationId="{46A3F0AE-89AF-4FBF-B046-DACC292E8D5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9683189" sldId="2131"/>
            <ac:spMk id="5" creationId="{EAC2A8E4-FBBB-462F-8C07-A922649C9AD9}"/>
          </ac:spMkLst>
        </pc:spChg>
        <pc:picChg chg="add mod">
          <ac:chgData name="Tomáš Kubálek" userId="add23078-4725-48e5-87dd-9fe2514ee9a5" providerId="ADAL" clId="{BAA6FD38-CC95-4C3E-8326-986AE837C753}" dt="2019-10-20T12:44:48.617" v="4375" actId="14100"/>
          <ac:picMkLst>
            <pc:docMk/>
            <pc:sldMk cId="99683189" sldId="2131"/>
            <ac:picMk id="6" creationId="{32799088-14B9-40CB-8A2F-362F81CDC840}"/>
          </ac:picMkLst>
        </pc:picChg>
        <pc:picChg chg="del">
          <ac:chgData name="Tomáš Kubálek" userId="add23078-4725-48e5-87dd-9fe2514ee9a5" providerId="ADAL" clId="{BAA6FD38-CC95-4C3E-8326-986AE837C753}" dt="2019-10-20T12:43:10.663" v="4356" actId="478"/>
          <ac:picMkLst>
            <pc:docMk/>
            <pc:sldMk cId="99683189" sldId="2131"/>
            <ac:picMk id="7" creationId="{7FB1BFF8-8283-4CEE-A5D2-78474E6EEFC0}"/>
          </ac:picMkLst>
        </pc:picChg>
        <pc:picChg chg="add del">
          <ac:chgData name="Tomáš Kubálek" userId="add23078-4725-48e5-87dd-9fe2514ee9a5" providerId="ADAL" clId="{BAA6FD38-CC95-4C3E-8326-986AE837C753}" dt="2019-10-20T12:44:36.760" v="4370" actId="478"/>
          <ac:picMkLst>
            <pc:docMk/>
            <pc:sldMk cId="99683189" sldId="2131"/>
            <ac:picMk id="8" creationId="{87B88E94-3D18-47C8-AEF9-20304967FD98}"/>
          </ac:picMkLst>
        </pc:picChg>
        <pc:picChg chg="add del mod">
          <ac:chgData name="Tomáš Kubálek" userId="add23078-4725-48e5-87dd-9fe2514ee9a5" providerId="ADAL" clId="{BAA6FD38-CC95-4C3E-8326-986AE837C753}" dt="2019-10-20T12:44:32.889" v="4368"/>
          <ac:picMkLst>
            <pc:docMk/>
            <pc:sldMk cId="99683189" sldId="2131"/>
            <ac:picMk id="10" creationId="{0E23E804-899E-4859-8266-1E866AB74970}"/>
          </ac:picMkLst>
        </pc:picChg>
        <pc:picChg chg="add mod">
          <ac:chgData name="Tomáš Kubálek" userId="add23078-4725-48e5-87dd-9fe2514ee9a5" providerId="ADAL" clId="{BAA6FD38-CC95-4C3E-8326-986AE837C753}" dt="2019-10-20T12:44:50.715" v="4376" actId="108"/>
          <ac:picMkLst>
            <pc:docMk/>
            <pc:sldMk cId="99683189" sldId="2131"/>
            <ac:picMk id="11" creationId="{DD4D7C32-5E21-4A2B-A91A-96AF633601C6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32:41.725" v="4683" actId="108"/>
        <pc:sldMkLst>
          <pc:docMk/>
          <pc:sldMk cId="2382923027" sldId="2132"/>
        </pc:sldMkLst>
        <pc:spChg chg="mod">
          <ac:chgData name="Tomáš Kubálek" userId="add23078-4725-48e5-87dd-9fe2514ee9a5" providerId="ADAL" clId="{BAA6FD38-CC95-4C3E-8326-986AE837C753}" dt="2019-10-20T09:04:34.606" v="2994" actId="20577"/>
          <ac:spMkLst>
            <pc:docMk/>
            <pc:sldMk cId="2382923027" sldId="2132"/>
            <ac:spMk id="2" creationId="{BB45E7D3-FD58-4328-A17E-BC8DDE71CA0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82923027" sldId="2132"/>
            <ac:spMk id="5" creationId="{B30832FF-6E5E-4C86-86AA-441DA4EE9CDF}"/>
          </ac:spMkLst>
        </pc:spChg>
        <pc:picChg chg="del">
          <ac:chgData name="Tomáš Kubálek" userId="add23078-4725-48e5-87dd-9fe2514ee9a5" providerId="ADAL" clId="{BAA6FD38-CC95-4C3E-8326-986AE837C753}" dt="2019-10-20T13:32:30.994" v="4678" actId="478"/>
          <ac:picMkLst>
            <pc:docMk/>
            <pc:sldMk cId="2382923027" sldId="2132"/>
            <ac:picMk id="7" creationId="{8E1CFA82-1C8F-4781-8C91-7B7ECF2D766D}"/>
          </ac:picMkLst>
        </pc:picChg>
        <pc:picChg chg="del">
          <ac:chgData name="Tomáš Kubálek" userId="add23078-4725-48e5-87dd-9fe2514ee9a5" providerId="ADAL" clId="{BAA6FD38-CC95-4C3E-8326-986AE837C753}" dt="2019-10-20T13:31:47.529" v="4669" actId="478"/>
          <ac:picMkLst>
            <pc:docMk/>
            <pc:sldMk cId="2382923027" sldId="2132"/>
            <ac:picMk id="8" creationId="{18FFE11C-D1E9-450C-823C-454C4A165CF1}"/>
          </ac:picMkLst>
        </pc:picChg>
        <pc:picChg chg="add mod">
          <ac:chgData name="Tomáš Kubálek" userId="add23078-4725-48e5-87dd-9fe2514ee9a5" providerId="ADAL" clId="{BAA6FD38-CC95-4C3E-8326-986AE837C753}" dt="2019-10-20T13:32:07.794" v="4677" actId="1076"/>
          <ac:picMkLst>
            <pc:docMk/>
            <pc:sldMk cId="2382923027" sldId="2132"/>
            <ac:picMk id="9" creationId="{AD263B3F-09BA-4AD1-AC08-707705AC9A25}"/>
          </ac:picMkLst>
        </pc:picChg>
        <pc:picChg chg="add mod">
          <ac:chgData name="Tomáš Kubálek" userId="add23078-4725-48e5-87dd-9fe2514ee9a5" providerId="ADAL" clId="{BAA6FD38-CC95-4C3E-8326-986AE837C753}" dt="2019-10-20T13:32:41.725" v="4683" actId="108"/>
          <ac:picMkLst>
            <pc:docMk/>
            <pc:sldMk cId="2382923027" sldId="2132"/>
            <ac:picMk id="10" creationId="{E4AC5FF5-0196-4ED2-BB4D-404C4457D08D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5:43:37.830" v="5383" actId="108"/>
        <pc:sldMkLst>
          <pc:docMk/>
          <pc:sldMk cId="3959516963" sldId="2133"/>
        </pc:sldMkLst>
        <pc:spChg chg="mod">
          <ac:chgData name="Tomáš Kubálek" userId="add23078-4725-48e5-87dd-9fe2514ee9a5" providerId="ADAL" clId="{BAA6FD38-CC95-4C3E-8326-986AE837C753}" dt="2019-10-20T09:04:37.814" v="2996" actId="20577"/>
          <ac:spMkLst>
            <pc:docMk/>
            <pc:sldMk cId="3959516963" sldId="2133"/>
            <ac:spMk id="2" creationId="{E0B46D42-44FB-49B3-923D-E8E1EE78630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59516963" sldId="2133"/>
            <ac:spMk id="5" creationId="{3B258800-875D-48DD-B8FF-2DA618DA99D5}"/>
          </ac:spMkLst>
        </pc:spChg>
        <pc:picChg chg="del">
          <ac:chgData name="Tomáš Kubálek" userId="add23078-4725-48e5-87dd-9fe2514ee9a5" providerId="ADAL" clId="{BAA6FD38-CC95-4C3E-8326-986AE837C753}" dt="2019-10-20T15:42:51.354" v="5368" actId="478"/>
          <ac:picMkLst>
            <pc:docMk/>
            <pc:sldMk cId="3959516963" sldId="2133"/>
            <ac:picMk id="7" creationId="{90993C0E-8C2C-44D3-A15C-777CF3B6C1F2}"/>
          </ac:picMkLst>
        </pc:picChg>
        <pc:picChg chg="del">
          <ac:chgData name="Tomáš Kubálek" userId="add23078-4725-48e5-87dd-9fe2514ee9a5" providerId="ADAL" clId="{BAA6FD38-CC95-4C3E-8326-986AE837C753}" dt="2019-10-20T15:43:16.554" v="5374" actId="478"/>
          <ac:picMkLst>
            <pc:docMk/>
            <pc:sldMk cId="3959516963" sldId="2133"/>
            <ac:picMk id="8" creationId="{DDB5D459-16DE-4F5D-AF28-83E643C6AFFF}"/>
          </ac:picMkLst>
        </pc:picChg>
        <pc:picChg chg="add mod">
          <ac:chgData name="Tomáš Kubálek" userId="add23078-4725-48e5-87dd-9fe2514ee9a5" providerId="ADAL" clId="{BAA6FD38-CC95-4C3E-8326-986AE837C753}" dt="2019-10-20T15:43:32.452" v="5382" actId="1037"/>
          <ac:picMkLst>
            <pc:docMk/>
            <pc:sldMk cId="3959516963" sldId="2133"/>
            <ac:picMk id="9" creationId="{724A2F28-F5BB-435B-89C6-9723012FAC7D}"/>
          </ac:picMkLst>
        </pc:picChg>
        <pc:picChg chg="add mod">
          <ac:chgData name="Tomáš Kubálek" userId="add23078-4725-48e5-87dd-9fe2514ee9a5" providerId="ADAL" clId="{BAA6FD38-CC95-4C3E-8326-986AE837C753}" dt="2019-10-20T15:43:37.830" v="5383" actId="108"/>
          <ac:picMkLst>
            <pc:docMk/>
            <pc:sldMk cId="3959516963" sldId="2133"/>
            <ac:picMk id="10" creationId="{D5B79F30-49F6-4BA8-BE13-D5AC7787D328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5:46:31.158" v="5411" actId="108"/>
        <pc:sldMkLst>
          <pc:docMk/>
          <pc:sldMk cId="1367390270" sldId="2134"/>
        </pc:sldMkLst>
        <pc:spChg chg="mod">
          <ac:chgData name="Tomáš Kubálek" userId="add23078-4725-48e5-87dd-9fe2514ee9a5" providerId="ADAL" clId="{BAA6FD38-CC95-4C3E-8326-986AE837C753}" dt="2019-10-20T10:57:15.682" v="3867" actId="108"/>
          <ac:spMkLst>
            <pc:docMk/>
            <pc:sldMk cId="1367390270" sldId="2134"/>
            <ac:spMk id="2" creationId="{8BD5ED3C-14A1-4E19-9815-664326A1068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67390270" sldId="2134"/>
            <ac:spMk id="5" creationId="{59565000-AEB4-44ED-AAB3-F2972B8B7667}"/>
          </ac:spMkLst>
        </pc:spChg>
        <pc:picChg chg="del">
          <ac:chgData name="Tomáš Kubálek" userId="add23078-4725-48e5-87dd-9fe2514ee9a5" providerId="ADAL" clId="{BAA6FD38-CC95-4C3E-8326-986AE837C753}" dt="2019-10-20T15:44:28.083" v="5384" actId="478"/>
          <ac:picMkLst>
            <pc:docMk/>
            <pc:sldMk cId="1367390270" sldId="2134"/>
            <ac:picMk id="7" creationId="{EF3A418F-9C0F-4A0D-BBB8-448EC76ACFFB}"/>
          </ac:picMkLst>
        </pc:picChg>
        <pc:picChg chg="del">
          <ac:chgData name="Tomáš Kubálek" userId="add23078-4725-48e5-87dd-9fe2514ee9a5" providerId="ADAL" clId="{BAA6FD38-CC95-4C3E-8326-986AE837C753}" dt="2019-10-20T15:45:18.579" v="5394" actId="478"/>
          <ac:picMkLst>
            <pc:docMk/>
            <pc:sldMk cId="1367390270" sldId="2134"/>
            <ac:picMk id="8" creationId="{A0973547-F1F3-4153-9FBF-246814F059BC}"/>
          </ac:picMkLst>
        </pc:picChg>
        <pc:picChg chg="del">
          <ac:chgData name="Tomáš Kubálek" userId="add23078-4725-48e5-87dd-9fe2514ee9a5" providerId="ADAL" clId="{BAA6FD38-CC95-4C3E-8326-986AE837C753}" dt="2019-10-20T15:45:44.156" v="5400" actId="478"/>
          <ac:picMkLst>
            <pc:docMk/>
            <pc:sldMk cId="1367390270" sldId="2134"/>
            <ac:picMk id="9" creationId="{DD20F854-2A91-40FC-8689-6AA27F0FC25B}"/>
          </ac:picMkLst>
        </pc:picChg>
        <pc:picChg chg="del">
          <ac:chgData name="Tomáš Kubálek" userId="add23078-4725-48e5-87dd-9fe2514ee9a5" providerId="ADAL" clId="{BAA6FD38-CC95-4C3E-8326-986AE837C753}" dt="2019-10-20T15:46:21.515" v="5406" actId="478"/>
          <ac:picMkLst>
            <pc:docMk/>
            <pc:sldMk cId="1367390270" sldId="2134"/>
            <ac:picMk id="10" creationId="{D85D452A-8123-4808-951D-7B573FA36256}"/>
          </ac:picMkLst>
        </pc:picChg>
        <pc:picChg chg="add del mod">
          <ac:chgData name="Tomáš Kubálek" userId="add23078-4725-48e5-87dd-9fe2514ee9a5" providerId="ADAL" clId="{BAA6FD38-CC95-4C3E-8326-986AE837C753}" dt="2019-10-20T15:44:55.355" v="5389" actId="478"/>
          <ac:picMkLst>
            <pc:docMk/>
            <pc:sldMk cId="1367390270" sldId="2134"/>
            <ac:picMk id="11" creationId="{0E4CB198-41CC-4F1E-AAC3-9E4FCE66C8C7}"/>
          </ac:picMkLst>
        </pc:picChg>
        <pc:picChg chg="add mod">
          <ac:chgData name="Tomáš Kubálek" userId="add23078-4725-48e5-87dd-9fe2514ee9a5" providerId="ADAL" clId="{BAA6FD38-CC95-4C3E-8326-986AE837C753}" dt="2019-10-20T15:45:03.670" v="5393" actId="108"/>
          <ac:picMkLst>
            <pc:docMk/>
            <pc:sldMk cId="1367390270" sldId="2134"/>
            <ac:picMk id="12" creationId="{2D0F5716-7D05-4401-B4D9-0BBB3B70DC75}"/>
          </ac:picMkLst>
        </pc:picChg>
        <pc:picChg chg="add mod">
          <ac:chgData name="Tomáš Kubálek" userId="add23078-4725-48e5-87dd-9fe2514ee9a5" providerId="ADAL" clId="{BAA6FD38-CC95-4C3E-8326-986AE837C753}" dt="2019-10-20T15:45:29.831" v="5399" actId="108"/>
          <ac:picMkLst>
            <pc:docMk/>
            <pc:sldMk cId="1367390270" sldId="2134"/>
            <ac:picMk id="13" creationId="{7F988D24-2C25-4551-8C03-8AAFFA117686}"/>
          </ac:picMkLst>
        </pc:picChg>
        <pc:picChg chg="add mod">
          <ac:chgData name="Tomáš Kubálek" userId="add23078-4725-48e5-87dd-9fe2514ee9a5" providerId="ADAL" clId="{BAA6FD38-CC95-4C3E-8326-986AE837C753}" dt="2019-10-20T15:45:56.024" v="5405" actId="108"/>
          <ac:picMkLst>
            <pc:docMk/>
            <pc:sldMk cId="1367390270" sldId="2134"/>
            <ac:picMk id="14" creationId="{746FDA1E-B869-4BF3-B728-51A2A5EAE3A2}"/>
          </ac:picMkLst>
        </pc:picChg>
        <pc:picChg chg="add mod">
          <ac:chgData name="Tomáš Kubálek" userId="add23078-4725-48e5-87dd-9fe2514ee9a5" providerId="ADAL" clId="{BAA6FD38-CC95-4C3E-8326-986AE837C753}" dt="2019-10-20T15:46:31.158" v="5411" actId="108"/>
          <ac:picMkLst>
            <pc:docMk/>
            <pc:sldMk cId="1367390270" sldId="2134"/>
            <ac:picMk id="15" creationId="{F8AA9D5F-3FD0-43CD-9921-4FE9645A693E}"/>
          </ac:picMkLst>
        </pc:picChg>
      </pc:sldChg>
      <pc:sldChg chg="addSp del">
        <pc:chgData name="Tomáš Kubálek" userId="add23078-4725-48e5-87dd-9fe2514ee9a5" providerId="ADAL" clId="{BAA6FD38-CC95-4C3E-8326-986AE837C753}" dt="2019-10-20T05:22:47.910" v="160" actId="2696"/>
        <pc:sldMkLst>
          <pc:docMk/>
          <pc:sldMk cId="3501809558" sldId="213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01809558" sldId="2136"/>
            <ac:spMk id="5" creationId="{E902E370-1A5F-4FC2-9379-9FBB2C0C3C8C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90" v="158" actId="2696"/>
        <pc:sldMkLst>
          <pc:docMk/>
          <pc:sldMk cId="2099896983" sldId="213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99896983" sldId="2137"/>
            <ac:spMk id="5" creationId="{9A66EAA4-FA3F-40EF-852A-9CB5CB42036E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71" v="156" actId="2696"/>
        <pc:sldMkLst>
          <pc:docMk/>
          <pc:sldMk cId="2697087332" sldId="213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97087332" sldId="2138"/>
            <ac:spMk id="5" creationId="{9E8003CA-6C92-4C32-8384-E9F933C1751F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61" v="155" actId="2696"/>
        <pc:sldMkLst>
          <pc:docMk/>
          <pc:sldMk cId="684301001" sldId="213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84301001" sldId="2139"/>
            <ac:spMk id="6" creationId="{9313966F-BC55-462F-9820-205B10FE8005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611884976" sldId="214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11884976" sldId="2140"/>
            <ac:spMk id="5" creationId="{71BFCFAC-D4DF-47DE-B734-8A2BF6F2AA7E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98196820" sldId="214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98196820" sldId="2141"/>
            <ac:spMk id="5" creationId="{46162172-B3FA-42AD-92C4-CADE160D67C1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14:00:58.092" v="4779" actId="108"/>
        <pc:sldMkLst>
          <pc:docMk/>
          <pc:sldMk cId="1189525321" sldId="214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189525321" sldId="2142"/>
            <ac:spMk id="5" creationId="{64DA6735-B25D-45D0-BF3D-039EAC539098}"/>
          </ac:spMkLst>
        </pc:spChg>
        <pc:picChg chg="del">
          <ac:chgData name="Tomáš Kubálek" userId="add23078-4725-48e5-87dd-9fe2514ee9a5" providerId="ADAL" clId="{BAA6FD38-CC95-4C3E-8326-986AE837C753}" dt="2019-10-20T14:00:47.145" v="4774" actId="478"/>
          <ac:picMkLst>
            <pc:docMk/>
            <pc:sldMk cId="1189525321" sldId="2142"/>
            <ac:picMk id="6" creationId="{A5931326-BF03-4061-A3D0-EA7FDE181C6C}"/>
          </ac:picMkLst>
        </pc:picChg>
        <pc:picChg chg="add mod">
          <ac:chgData name="Tomáš Kubálek" userId="add23078-4725-48e5-87dd-9fe2514ee9a5" providerId="ADAL" clId="{BAA6FD38-CC95-4C3E-8326-986AE837C753}" dt="2019-10-20T14:00:58.092" v="4779" actId="108"/>
          <ac:picMkLst>
            <pc:docMk/>
            <pc:sldMk cId="1189525321" sldId="2142"/>
            <ac:picMk id="7" creationId="{7135CD78-1F28-4417-B633-860C85653DAD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34:14.346" v="4689" actId="1076"/>
        <pc:sldMkLst>
          <pc:docMk/>
          <pc:sldMk cId="2828670915" sldId="2143"/>
        </pc:sldMkLst>
        <pc:spChg chg="mod">
          <ac:chgData name="Tomáš Kubálek" userId="add23078-4725-48e5-87dd-9fe2514ee9a5" providerId="ADAL" clId="{BAA6FD38-CC95-4C3E-8326-986AE837C753}" dt="2019-10-20T09:05:02.086" v="3014" actId="20577"/>
          <ac:spMkLst>
            <pc:docMk/>
            <pc:sldMk cId="2828670915" sldId="2143"/>
            <ac:spMk id="2" creationId="{AC42E6F3-AFCA-4219-AC0E-E1A07E35453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28670915" sldId="2143"/>
            <ac:spMk id="5" creationId="{D05EA9D2-3941-4CD6-AA36-5D78F5AF1491}"/>
          </ac:spMkLst>
        </pc:spChg>
        <pc:picChg chg="del">
          <ac:chgData name="Tomáš Kubálek" userId="add23078-4725-48e5-87dd-9fe2514ee9a5" providerId="ADAL" clId="{BAA6FD38-CC95-4C3E-8326-986AE837C753}" dt="2019-10-20T13:30:46.625" v="4663" actId="478"/>
          <ac:picMkLst>
            <pc:docMk/>
            <pc:sldMk cId="2828670915" sldId="2143"/>
            <ac:picMk id="6" creationId="{D0CD583C-0EA1-4F1F-B92D-B4533717CC6D}"/>
          </ac:picMkLst>
        </pc:picChg>
        <pc:picChg chg="add del mod">
          <ac:chgData name="Tomáš Kubálek" userId="add23078-4725-48e5-87dd-9fe2514ee9a5" providerId="ADAL" clId="{BAA6FD38-CC95-4C3E-8326-986AE837C753}" dt="2019-10-20T13:31:26.684" v="4668"/>
          <ac:picMkLst>
            <pc:docMk/>
            <pc:sldMk cId="2828670915" sldId="2143"/>
            <ac:picMk id="7" creationId="{BEB22D53-16AB-4630-92FA-FA6FA5D55AFB}"/>
          </ac:picMkLst>
        </pc:picChg>
        <pc:picChg chg="add mod">
          <ac:chgData name="Tomáš Kubálek" userId="add23078-4725-48e5-87dd-9fe2514ee9a5" providerId="ADAL" clId="{BAA6FD38-CC95-4C3E-8326-986AE837C753}" dt="2019-10-20T13:34:14.346" v="4689" actId="1076"/>
          <ac:picMkLst>
            <pc:docMk/>
            <pc:sldMk cId="2828670915" sldId="2143"/>
            <ac:picMk id="8" creationId="{D07A912F-1F8D-4C7D-AE27-DF70DD2B7852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7:55:00.076" v="5577" actId="14100"/>
        <pc:sldMkLst>
          <pc:docMk/>
          <pc:sldMk cId="3668817514" sldId="2144"/>
        </pc:sldMkLst>
        <pc:spChg chg="mod">
          <ac:chgData name="Tomáš Kubálek" userId="add23078-4725-48e5-87dd-9fe2514ee9a5" providerId="ADAL" clId="{BAA6FD38-CC95-4C3E-8326-986AE837C753}" dt="2019-10-20T09:05:04.573" v="3016" actId="20577"/>
          <ac:spMkLst>
            <pc:docMk/>
            <pc:sldMk cId="3668817514" sldId="2144"/>
            <ac:spMk id="2" creationId="{F5CE58D8-7880-4166-9998-CC94BE0551C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68817514" sldId="2144"/>
            <ac:spMk id="5" creationId="{DE1C6555-CEAC-48D8-9966-744F0182CEAB}"/>
          </ac:spMkLst>
        </pc:spChg>
        <pc:picChg chg="add mod">
          <ac:chgData name="Tomáš Kubálek" userId="add23078-4725-48e5-87dd-9fe2514ee9a5" providerId="ADAL" clId="{BAA6FD38-CC95-4C3E-8326-986AE837C753}" dt="2019-10-20T17:55:00.076" v="5577" actId="14100"/>
          <ac:picMkLst>
            <pc:docMk/>
            <pc:sldMk cId="3668817514" sldId="2144"/>
            <ac:picMk id="5" creationId="{7291590B-647C-44EC-B988-1D3395FC0B43}"/>
          </ac:picMkLst>
        </pc:picChg>
        <pc:picChg chg="del">
          <ac:chgData name="Tomáš Kubálek" userId="add23078-4725-48e5-87dd-9fe2514ee9a5" providerId="ADAL" clId="{BAA6FD38-CC95-4C3E-8326-986AE837C753}" dt="2019-10-20T17:54:50.877" v="5574" actId="478"/>
          <ac:picMkLst>
            <pc:docMk/>
            <pc:sldMk cId="3668817514" sldId="2144"/>
            <ac:picMk id="6" creationId="{2CA7366A-D46B-4C03-AC61-AFC11B290E35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7:54:20.503" v="5571" actId="108"/>
        <pc:sldMkLst>
          <pc:docMk/>
          <pc:sldMk cId="3048246163" sldId="2145"/>
        </pc:sldMkLst>
        <pc:spChg chg="mod">
          <ac:chgData name="Tomáš Kubálek" userId="add23078-4725-48e5-87dd-9fe2514ee9a5" providerId="ADAL" clId="{BAA6FD38-CC95-4C3E-8326-986AE837C753}" dt="2019-10-20T09:04:45.438" v="3002" actId="20577"/>
          <ac:spMkLst>
            <pc:docMk/>
            <pc:sldMk cId="3048246163" sldId="2145"/>
            <ac:spMk id="2" creationId="{F98A795C-64B4-44B3-B96F-67C8E6F7303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048246163" sldId="2145"/>
            <ac:spMk id="5" creationId="{32785F38-8B43-4937-A6E4-697081E4C607}"/>
          </ac:spMkLst>
        </pc:spChg>
        <pc:picChg chg="add mod">
          <ac:chgData name="Tomáš Kubálek" userId="add23078-4725-48e5-87dd-9fe2514ee9a5" providerId="ADAL" clId="{BAA6FD38-CC95-4C3E-8326-986AE837C753}" dt="2019-10-20T17:54:20.503" v="5571" actId="108"/>
          <ac:picMkLst>
            <pc:docMk/>
            <pc:sldMk cId="3048246163" sldId="2145"/>
            <ac:picMk id="5" creationId="{D4702850-3D74-4054-A31B-7B18CDBFA087}"/>
          </ac:picMkLst>
        </pc:picChg>
        <pc:picChg chg="del">
          <ac:chgData name="Tomáš Kubálek" userId="add23078-4725-48e5-87dd-9fe2514ee9a5" providerId="ADAL" clId="{BAA6FD38-CC95-4C3E-8326-986AE837C753}" dt="2019-10-20T17:54:05.799" v="5566" actId="478"/>
          <ac:picMkLst>
            <pc:docMk/>
            <pc:sldMk cId="3048246163" sldId="2145"/>
            <ac:picMk id="6" creationId="{234B9BA8-2378-4EE0-ADC3-C468167FEA12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5:42:40.307" v="557" actId="1076"/>
        <pc:sldMkLst>
          <pc:docMk/>
          <pc:sldMk cId="108950975" sldId="2146"/>
        </pc:sldMkLst>
        <pc:spChg chg="mod">
          <ac:chgData name="Tomáš Kubálek" userId="add23078-4725-48e5-87dd-9fe2514ee9a5" providerId="ADAL" clId="{BAA6FD38-CC95-4C3E-8326-986AE837C753}" dt="2019-10-20T05:37:55.955" v="530" actId="20577"/>
          <ac:spMkLst>
            <pc:docMk/>
            <pc:sldMk cId="108950975" sldId="2146"/>
            <ac:spMk id="2" creationId="{45C0828D-ADA0-4FAB-92D4-9A243FEBFA99}"/>
          </ac:spMkLst>
        </pc:spChg>
        <pc:spChg chg="del">
          <ac:chgData name="Tomáš Kubálek" userId="add23078-4725-48e5-87dd-9fe2514ee9a5" providerId="ADAL" clId="{BAA6FD38-CC95-4C3E-8326-986AE837C753}" dt="2019-10-20T05:38:33.190" v="531"/>
          <ac:spMkLst>
            <pc:docMk/>
            <pc:sldMk cId="108950975" sldId="2146"/>
            <ac:spMk id="3" creationId="{22CF1DE9-081B-490F-A4EE-91307655898D}"/>
          </ac:spMkLst>
        </pc:spChg>
        <pc:spChg chg="add mod">
          <ac:chgData name="Tomáš Kubálek" userId="add23078-4725-48e5-87dd-9fe2514ee9a5" providerId="ADAL" clId="{BAA6FD38-CC95-4C3E-8326-986AE837C753}" dt="2019-10-20T05:39:28.916" v="543" actId="1035"/>
          <ac:spMkLst>
            <pc:docMk/>
            <pc:sldMk cId="108950975" sldId="2146"/>
            <ac:spMk id="7" creationId="{DEFE1E67-737F-44DC-AD9C-F043A7C36E6F}"/>
          </ac:spMkLst>
        </pc:spChg>
        <pc:spChg chg="add mod">
          <ac:chgData name="Tomáš Kubálek" userId="add23078-4725-48e5-87dd-9fe2514ee9a5" providerId="ADAL" clId="{BAA6FD38-CC95-4C3E-8326-986AE837C753}" dt="2019-10-20T05:39:41.500" v="549" actId="1037"/>
          <ac:spMkLst>
            <pc:docMk/>
            <pc:sldMk cId="108950975" sldId="2146"/>
            <ac:spMk id="8" creationId="{691591D0-A150-43BE-AAC8-904726C961FA}"/>
          </ac:spMkLst>
        </pc:spChg>
        <pc:picChg chg="add mod">
          <ac:chgData name="Tomáš Kubálek" userId="add23078-4725-48e5-87dd-9fe2514ee9a5" providerId="ADAL" clId="{BAA6FD38-CC95-4C3E-8326-986AE837C753}" dt="2019-10-20T05:38:52.706" v="537" actId="108"/>
          <ac:picMkLst>
            <pc:docMk/>
            <pc:sldMk cId="108950975" sldId="2146"/>
            <ac:picMk id="6" creationId="{D01F663E-9FA5-4DFD-B0F4-ADF07982D6FC}"/>
          </ac:picMkLst>
        </pc:picChg>
        <pc:picChg chg="add del mod">
          <ac:chgData name="Tomáš Kubálek" userId="add23078-4725-48e5-87dd-9fe2514ee9a5" providerId="ADAL" clId="{BAA6FD38-CC95-4C3E-8326-986AE837C753}" dt="2019-10-20T05:42:36.347" v="556" actId="478"/>
          <ac:picMkLst>
            <pc:docMk/>
            <pc:sldMk cId="108950975" sldId="2146"/>
            <ac:picMk id="9" creationId="{5F9E2E6C-EEE3-4309-84D6-B246B6EDB70A}"/>
          </ac:picMkLst>
        </pc:picChg>
        <pc:picChg chg="add mod">
          <ac:chgData name="Tomáš Kubálek" userId="add23078-4725-48e5-87dd-9fe2514ee9a5" providerId="ADAL" clId="{BAA6FD38-CC95-4C3E-8326-986AE837C753}" dt="2019-10-20T05:42:40.307" v="557" actId="1076"/>
          <ac:picMkLst>
            <pc:docMk/>
            <pc:sldMk cId="108950975" sldId="2146"/>
            <ac:picMk id="10" creationId="{1DF1997F-7C1C-44D4-9E78-2DB54234601D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5:44:43.476" v="605" actId="1038"/>
        <pc:sldMkLst>
          <pc:docMk/>
          <pc:sldMk cId="1597421547" sldId="2147"/>
        </pc:sldMkLst>
        <pc:spChg chg="mod">
          <ac:chgData name="Tomáš Kubálek" userId="add23078-4725-48e5-87dd-9fe2514ee9a5" providerId="ADAL" clId="{BAA6FD38-CC95-4C3E-8326-986AE837C753}" dt="2019-10-20T05:44:06.593" v="595" actId="27636"/>
          <ac:spMkLst>
            <pc:docMk/>
            <pc:sldMk cId="1597421547" sldId="2147"/>
            <ac:spMk id="2" creationId="{1AB0427E-1C5C-4D54-9F03-F3B046301396}"/>
          </ac:spMkLst>
        </pc:spChg>
        <pc:spChg chg="add mod">
          <ac:chgData name="Tomáš Kubálek" userId="add23078-4725-48e5-87dd-9fe2514ee9a5" providerId="ADAL" clId="{BAA6FD38-CC95-4C3E-8326-986AE837C753}" dt="2019-10-20T05:44:43.476" v="605" actId="1038"/>
          <ac:spMkLst>
            <pc:docMk/>
            <pc:sldMk cId="1597421547" sldId="2147"/>
            <ac:spMk id="7" creationId="{6429E546-71A2-4BB0-9C25-43B318A7D683}"/>
          </ac:spMkLst>
        </pc:spChg>
        <pc:picChg chg="add mod">
          <ac:chgData name="Tomáš Kubálek" userId="add23078-4725-48e5-87dd-9fe2514ee9a5" providerId="ADAL" clId="{BAA6FD38-CC95-4C3E-8326-986AE837C753}" dt="2019-10-20T05:44:11.934" v="596" actId="108"/>
          <ac:picMkLst>
            <pc:docMk/>
            <pc:sldMk cId="1597421547" sldId="2147"/>
            <ac:picMk id="5" creationId="{6BA88491-0D08-48BB-BD47-221DCE79F732}"/>
          </ac:picMkLst>
        </pc:picChg>
        <pc:picChg chg="add mod">
          <ac:chgData name="Tomáš Kubálek" userId="add23078-4725-48e5-87dd-9fe2514ee9a5" providerId="ADAL" clId="{BAA6FD38-CC95-4C3E-8326-986AE837C753}" dt="2019-10-20T05:44:12.709" v="597" actId="108"/>
          <ac:picMkLst>
            <pc:docMk/>
            <pc:sldMk cId="1597421547" sldId="2147"/>
            <ac:picMk id="6" creationId="{10F159E2-3773-4CAC-80B9-E9BA5106D580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6:03:47.287" v="1065" actId="108"/>
        <pc:sldMkLst>
          <pc:docMk/>
          <pc:sldMk cId="121078099" sldId="2148"/>
        </pc:sldMkLst>
        <pc:spChg chg="mod">
          <ac:chgData name="Tomáš Kubálek" userId="add23078-4725-48e5-87dd-9fe2514ee9a5" providerId="ADAL" clId="{BAA6FD38-CC95-4C3E-8326-986AE837C753}" dt="2019-10-20T05:48:35.917" v="628" actId="20577"/>
          <ac:spMkLst>
            <pc:docMk/>
            <pc:sldMk cId="121078099" sldId="2148"/>
            <ac:spMk id="2" creationId="{7CD079CA-2F63-44E3-BF79-3E65C8F2C4CD}"/>
          </ac:spMkLst>
        </pc:spChg>
        <pc:spChg chg="mod">
          <ac:chgData name="Tomáš Kubálek" userId="add23078-4725-48e5-87dd-9fe2514ee9a5" providerId="ADAL" clId="{BAA6FD38-CC95-4C3E-8326-986AE837C753}" dt="2019-10-20T06:03:11.805" v="1053" actId="20577"/>
          <ac:spMkLst>
            <pc:docMk/>
            <pc:sldMk cId="121078099" sldId="2148"/>
            <ac:spMk id="3" creationId="{6B852E7F-4C18-450B-9017-890F7E0F43B2}"/>
          </ac:spMkLst>
        </pc:spChg>
        <pc:picChg chg="add mod">
          <ac:chgData name="Tomáš Kubálek" userId="add23078-4725-48e5-87dd-9fe2514ee9a5" providerId="ADAL" clId="{BAA6FD38-CC95-4C3E-8326-986AE837C753}" dt="2019-10-20T05:50:56.206" v="706" actId="108"/>
          <ac:picMkLst>
            <pc:docMk/>
            <pc:sldMk cId="121078099" sldId="2148"/>
            <ac:picMk id="6" creationId="{4632B07B-B245-47A1-A18C-3D85F0CFA93D}"/>
          </ac:picMkLst>
        </pc:picChg>
        <pc:picChg chg="add mod">
          <ac:chgData name="Tomáš Kubálek" userId="add23078-4725-48e5-87dd-9fe2514ee9a5" providerId="ADAL" clId="{BAA6FD38-CC95-4C3E-8326-986AE837C753}" dt="2019-10-20T06:03:21.916" v="1057" actId="1038"/>
          <ac:picMkLst>
            <pc:docMk/>
            <pc:sldMk cId="121078099" sldId="2148"/>
            <ac:picMk id="7" creationId="{73A59B56-1D6E-417A-BD4C-8961E14B3CAB}"/>
          </ac:picMkLst>
        </pc:picChg>
        <pc:picChg chg="add mod">
          <ac:chgData name="Tomáš Kubálek" userId="add23078-4725-48e5-87dd-9fe2514ee9a5" providerId="ADAL" clId="{BAA6FD38-CC95-4C3E-8326-986AE837C753}" dt="2019-10-20T06:03:40.116" v="1064" actId="1038"/>
          <ac:picMkLst>
            <pc:docMk/>
            <pc:sldMk cId="121078099" sldId="2148"/>
            <ac:picMk id="8" creationId="{35766F2B-F49A-430E-BB29-7ED34533675E}"/>
          </ac:picMkLst>
        </pc:picChg>
        <pc:picChg chg="add mod">
          <ac:chgData name="Tomáš Kubálek" userId="add23078-4725-48e5-87dd-9fe2514ee9a5" providerId="ADAL" clId="{BAA6FD38-CC95-4C3E-8326-986AE837C753}" dt="2019-10-20T06:03:40.116" v="1064" actId="1038"/>
          <ac:picMkLst>
            <pc:docMk/>
            <pc:sldMk cId="121078099" sldId="2148"/>
            <ac:picMk id="9" creationId="{A6181DC9-0A34-41BB-A817-585A7E8F07F5}"/>
          </ac:picMkLst>
        </pc:picChg>
        <pc:picChg chg="add mod">
          <ac:chgData name="Tomáš Kubálek" userId="add23078-4725-48e5-87dd-9fe2514ee9a5" providerId="ADAL" clId="{BAA6FD38-CC95-4C3E-8326-986AE837C753}" dt="2019-10-20T06:03:47.287" v="1065" actId="108"/>
          <ac:picMkLst>
            <pc:docMk/>
            <pc:sldMk cId="121078099" sldId="2148"/>
            <ac:picMk id="10" creationId="{80BCDC92-6231-46F2-AF62-5B1E62274269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4:45:40.535" v="5741" actId="27636"/>
        <pc:sldMkLst>
          <pc:docMk/>
          <pc:sldMk cId="3391537497" sldId="2149"/>
        </pc:sldMkLst>
        <pc:spChg chg="mod">
          <ac:chgData name="Tomáš Kubálek" userId="add23078-4725-48e5-87dd-9fe2514ee9a5" providerId="ADAL" clId="{BAA6FD38-CC95-4C3E-8326-986AE837C753}" dt="2019-10-20T06:04:11.643" v="1082" actId="20577"/>
          <ac:spMkLst>
            <pc:docMk/>
            <pc:sldMk cId="3391537497" sldId="2149"/>
            <ac:spMk id="2" creationId="{6B133EE2-1E76-42C2-94A4-986C0DD81E22}"/>
          </ac:spMkLst>
        </pc:spChg>
        <pc:spChg chg="mod">
          <ac:chgData name="Tomáš Kubálek" userId="add23078-4725-48e5-87dd-9fe2514ee9a5" providerId="ADAL" clId="{BAA6FD38-CC95-4C3E-8326-986AE837C753}" dt="2019-11-02T14:45:40.535" v="5741" actId="27636"/>
          <ac:spMkLst>
            <pc:docMk/>
            <pc:sldMk cId="3391537497" sldId="2149"/>
            <ac:spMk id="3" creationId="{77F4AEE5-0CAD-4A4C-AC61-18204D2BF5A9}"/>
          </ac:spMkLst>
        </pc:spChg>
        <pc:picChg chg="add mod">
          <ac:chgData name="Tomáš Kubálek" userId="add23078-4725-48e5-87dd-9fe2514ee9a5" providerId="ADAL" clId="{BAA6FD38-CC95-4C3E-8326-986AE837C753}" dt="2019-10-20T06:06:17.334" v="1239" actId="108"/>
          <ac:picMkLst>
            <pc:docMk/>
            <pc:sldMk cId="3391537497" sldId="2149"/>
            <ac:picMk id="6" creationId="{C313D01D-F34B-410B-B095-8967EB673530}"/>
          </ac:picMkLst>
        </pc:picChg>
        <pc:picChg chg="add mod">
          <ac:chgData name="Tomáš Kubálek" userId="add23078-4725-48e5-87dd-9fe2514ee9a5" providerId="ADAL" clId="{BAA6FD38-CC95-4C3E-8326-986AE837C753}" dt="2019-10-20T06:07:33.606" v="1319" actId="108"/>
          <ac:picMkLst>
            <pc:docMk/>
            <pc:sldMk cId="3391537497" sldId="2149"/>
            <ac:picMk id="7" creationId="{22981D0F-C8B2-4254-9154-116FE2D917F7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8:31:08.408" v="2756" actId="108"/>
        <pc:sldMkLst>
          <pc:docMk/>
          <pc:sldMk cId="2998739514" sldId="2150"/>
        </pc:sldMkLst>
        <pc:spChg chg="mod">
          <ac:chgData name="Tomáš Kubálek" userId="add23078-4725-48e5-87dd-9fe2514ee9a5" providerId="ADAL" clId="{BAA6FD38-CC95-4C3E-8326-986AE837C753}" dt="2019-10-20T08:13:12.909" v="2612" actId="20577"/>
          <ac:spMkLst>
            <pc:docMk/>
            <pc:sldMk cId="2998739514" sldId="2150"/>
            <ac:spMk id="2" creationId="{B92EDB7C-3FD2-40A2-8D8F-82D8EF77310F}"/>
          </ac:spMkLst>
        </pc:spChg>
        <pc:spChg chg="mod">
          <ac:chgData name="Tomáš Kubálek" userId="add23078-4725-48e5-87dd-9fe2514ee9a5" providerId="ADAL" clId="{BAA6FD38-CC95-4C3E-8326-986AE837C753}" dt="2019-10-20T06:49:58.128" v="1919" actId="20577"/>
          <ac:spMkLst>
            <pc:docMk/>
            <pc:sldMk cId="2998739514" sldId="2150"/>
            <ac:spMk id="3" creationId="{4AC73906-CC5B-4611-9B4B-0F9E3F55F8C0}"/>
          </ac:spMkLst>
        </pc:spChg>
        <pc:picChg chg="add mod">
          <ac:chgData name="Tomáš Kubálek" userId="add23078-4725-48e5-87dd-9fe2514ee9a5" providerId="ADAL" clId="{BAA6FD38-CC95-4C3E-8326-986AE837C753}" dt="2019-10-20T08:28:55.133" v="2742" actId="1076"/>
          <ac:picMkLst>
            <pc:docMk/>
            <pc:sldMk cId="2998739514" sldId="2150"/>
            <ac:picMk id="6" creationId="{A6069DBF-8967-42CA-AFA5-22F67F36518A}"/>
          </ac:picMkLst>
        </pc:picChg>
        <pc:picChg chg="add mod">
          <ac:chgData name="Tomáš Kubálek" userId="add23078-4725-48e5-87dd-9fe2514ee9a5" providerId="ADAL" clId="{BAA6FD38-CC95-4C3E-8326-986AE837C753}" dt="2019-10-20T08:28:53.757" v="2741" actId="1076"/>
          <ac:picMkLst>
            <pc:docMk/>
            <pc:sldMk cId="2998739514" sldId="2150"/>
            <ac:picMk id="7" creationId="{803DF9E5-F0E7-41A9-80D7-22FC3738BD6A}"/>
          </ac:picMkLst>
        </pc:picChg>
        <pc:picChg chg="add mod">
          <ac:chgData name="Tomáš Kubálek" userId="add23078-4725-48e5-87dd-9fe2514ee9a5" providerId="ADAL" clId="{BAA6FD38-CC95-4C3E-8326-986AE837C753}" dt="2019-10-20T08:29:08.541" v="2747" actId="14100"/>
          <ac:picMkLst>
            <pc:docMk/>
            <pc:sldMk cId="2998739514" sldId="2150"/>
            <ac:picMk id="8" creationId="{F7F9FE86-C624-4F0D-829F-FFC176678A8F}"/>
          </ac:picMkLst>
        </pc:picChg>
        <pc:picChg chg="add mod">
          <ac:chgData name="Tomáš Kubálek" userId="add23078-4725-48e5-87dd-9fe2514ee9a5" providerId="ADAL" clId="{BAA6FD38-CC95-4C3E-8326-986AE837C753}" dt="2019-10-20T08:30:13.745" v="2752" actId="108"/>
          <ac:picMkLst>
            <pc:docMk/>
            <pc:sldMk cId="2998739514" sldId="2150"/>
            <ac:picMk id="9" creationId="{2DEABA13-A4E0-44D8-B7EB-24CB142346C2}"/>
          </ac:picMkLst>
        </pc:picChg>
        <pc:picChg chg="add mod">
          <ac:chgData name="Tomáš Kubálek" userId="add23078-4725-48e5-87dd-9fe2514ee9a5" providerId="ADAL" clId="{BAA6FD38-CC95-4C3E-8326-986AE837C753}" dt="2019-10-20T08:31:08.408" v="2756" actId="108"/>
          <ac:picMkLst>
            <pc:docMk/>
            <pc:sldMk cId="2998739514" sldId="2150"/>
            <ac:picMk id="10" creationId="{235A2EAC-A201-45DE-81F2-E3B1C9C0002B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6:28:02.644" v="1851" actId="20577"/>
        <pc:sldMkLst>
          <pc:docMk/>
          <pc:sldMk cId="1703284403" sldId="2151"/>
        </pc:sldMkLst>
        <pc:spChg chg="mod">
          <ac:chgData name="Tomáš Kubálek" userId="add23078-4725-48e5-87dd-9fe2514ee9a5" providerId="ADAL" clId="{BAA6FD38-CC95-4C3E-8326-986AE837C753}" dt="2019-10-20T06:26:29.892" v="1716" actId="20577"/>
          <ac:spMkLst>
            <pc:docMk/>
            <pc:sldMk cId="1703284403" sldId="2151"/>
            <ac:spMk id="2" creationId="{60E3800D-9BE4-4658-B734-B694101F854C}"/>
          </ac:spMkLst>
        </pc:spChg>
        <pc:spChg chg="mod">
          <ac:chgData name="Tomáš Kubálek" userId="add23078-4725-48e5-87dd-9fe2514ee9a5" providerId="ADAL" clId="{BAA6FD38-CC95-4C3E-8326-986AE837C753}" dt="2019-10-20T06:28:02.644" v="1851" actId="20577"/>
          <ac:spMkLst>
            <pc:docMk/>
            <pc:sldMk cId="1703284403" sldId="2151"/>
            <ac:spMk id="3" creationId="{FB059934-0395-4F40-A5A8-88F0B2BE8ED3}"/>
          </ac:spMkLst>
        </pc:spChg>
        <pc:picChg chg="add mod">
          <ac:chgData name="Tomáš Kubálek" userId="add23078-4725-48e5-87dd-9fe2514ee9a5" providerId="ADAL" clId="{BAA6FD38-CC95-4C3E-8326-986AE837C753}" dt="2019-10-20T06:27:53.228" v="1820" actId="1076"/>
          <ac:picMkLst>
            <pc:docMk/>
            <pc:sldMk cId="1703284403" sldId="2151"/>
            <ac:picMk id="6" creationId="{A2A3D310-CD12-41F8-870F-FB430A12779A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7:24:31.966" v="2015" actId="14100"/>
        <pc:sldMkLst>
          <pc:docMk/>
          <pc:sldMk cId="3538020182" sldId="2152"/>
        </pc:sldMkLst>
        <pc:spChg chg="mod">
          <ac:chgData name="Tomáš Kubálek" userId="add23078-4725-48e5-87dd-9fe2514ee9a5" providerId="ADAL" clId="{BAA6FD38-CC95-4C3E-8326-986AE837C753}" dt="2019-10-20T06:49:28.917" v="1886" actId="20577"/>
          <ac:spMkLst>
            <pc:docMk/>
            <pc:sldMk cId="3538020182" sldId="2152"/>
            <ac:spMk id="2" creationId="{8202C07B-5702-4124-9F84-B77B42DDA048}"/>
          </ac:spMkLst>
        </pc:spChg>
        <pc:spChg chg="del">
          <ac:chgData name="Tomáš Kubálek" userId="add23078-4725-48e5-87dd-9fe2514ee9a5" providerId="ADAL" clId="{BAA6FD38-CC95-4C3E-8326-986AE837C753}" dt="2019-10-20T06:51:56.357" v="1920"/>
          <ac:spMkLst>
            <pc:docMk/>
            <pc:sldMk cId="3538020182" sldId="2152"/>
            <ac:spMk id="3" creationId="{2089F832-8C28-42D0-9306-69BB1740BCF6}"/>
          </ac:spMkLst>
        </pc:spChg>
        <pc:spChg chg="add del mod">
          <ac:chgData name="Tomáš Kubálek" userId="add23078-4725-48e5-87dd-9fe2514ee9a5" providerId="ADAL" clId="{BAA6FD38-CC95-4C3E-8326-986AE837C753}" dt="2019-10-20T06:58:10.416" v="1948" actId="478"/>
          <ac:spMkLst>
            <pc:docMk/>
            <pc:sldMk cId="3538020182" sldId="2152"/>
            <ac:spMk id="11" creationId="{D0403F8E-CF0F-4C17-BCEB-7173F5B68197}"/>
          </ac:spMkLst>
        </pc:spChg>
        <pc:spChg chg="add mod">
          <ac:chgData name="Tomáš Kubálek" userId="add23078-4725-48e5-87dd-9fe2514ee9a5" providerId="ADAL" clId="{BAA6FD38-CC95-4C3E-8326-986AE837C753}" dt="2019-10-20T07:24:23.219" v="2013" actId="1037"/>
          <ac:spMkLst>
            <pc:docMk/>
            <pc:sldMk cId="3538020182" sldId="2152"/>
            <ac:spMk id="12" creationId="{B194017D-DF9F-43B7-AF90-3768DFAAC891}"/>
          </ac:spMkLst>
        </pc:spChg>
        <pc:picChg chg="add mod">
          <ac:chgData name="Tomáš Kubálek" userId="add23078-4725-48e5-87dd-9fe2514ee9a5" providerId="ADAL" clId="{BAA6FD38-CC95-4C3E-8326-986AE837C753}" dt="2019-10-20T06:52:51.518" v="1933" actId="108"/>
          <ac:picMkLst>
            <pc:docMk/>
            <pc:sldMk cId="3538020182" sldId="2152"/>
            <ac:picMk id="6" creationId="{1742ADFF-6AC6-4C39-A60B-BA7ED4E2250B}"/>
          </ac:picMkLst>
        </pc:picChg>
        <pc:picChg chg="add mod">
          <ac:chgData name="Tomáš Kubálek" userId="add23078-4725-48e5-87dd-9fe2514ee9a5" providerId="ADAL" clId="{BAA6FD38-CC95-4C3E-8326-986AE837C753}" dt="2019-10-20T07:24:23.219" v="2013" actId="1037"/>
          <ac:picMkLst>
            <pc:docMk/>
            <pc:sldMk cId="3538020182" sldId="2152"/>
            <ac:picMk id="7" creationId="{AD59BA2D-DD60-4078-89A9-92886CD0C66A}"/>
          </ac:picMkLst>
        </pc:picChg>
        <pc:picChg chg="add mod">
          <ac:chgData name="Tomáš Kubálek" userId="add23078-4725-48e5-87dd-9fe2514ee9a5" providerId="ADAL" clId="{BAA6FD38-CC95-4C3E-8326-986AE837C753}" dt="2019-10-20T07:24:23.219" v="2013" actId="1037"/>
          <ac:picMkLst>
            <pc:docMk/>
            <pc:sldMk cId="3538020182" sldId="2152"/>
            <ac:picMk id="8" creationId="{083F1025-B341-4024-B747-B277B8194F95}"/>
          </ac:picMkLst>
        </pc:picChg>
        <pc:cxnChg chg="add mod">
          <ac:chgData name="Tomáš Kubálek" userId="add23078-4725-48e5-87dd-9fe2514ee9a5" providerId="ADAL" clId="{BAA6FD38-CC95-4C3E-8326-986AE837C753}" dt="2019-10-20T07:24:31.966" v="2015" actId="14100"/>
          <ac:cxnSpMkLst>
            <pc:docMk/>
            <pc:sldMk cId="3538020182" sldId="2152"/>
            <ac:cxnSpMk id="9" creationId="{928B073C-3F38-40DB-9A84-775C5CED5741}"/>
          </ac:cxnSpMkLst>
        </pc:cxnChg>
      </pc:sldChg>
      <pc:sldChg chg="addSp delSp modSp add">
        <pc:chgData name="Tomáš Kubálek" userId="add23078-4725-48e5-87dd-9fe2514ee9a5" providerId="ADAL" clId="{BAA6FD38-CC95-4C3E-8326-986AE837C753}" dt="2019-10-20T08:46:49.344" v="2836" actId="108"/>
        <pc:sldMkLst>
          <pc:docMk/>
          <pc:sldMk cId="2086057712" sldId="2153"/>
        </pc:sldMkLst>
        <pc:spChg chg="mod">
          <ac:chgData name="Tomáš Kubálek" userId="add23078-4725-48e5-87dd-9fe2514ee9a5" providerId="ADAL" clId="{BAA6FD38-CC95-4C3E-8326-986AE837C753}" dt="2019-10-20T07:24:46.566" v="2039" actId="12"/>
          <ac:spMkLst>
            <pc:docMk/>
            <pc:sldMk cId="2086057712" sldId="2153"/>
            <ac:spMk id="2" creationId="{22211778-8166-4C28-B604-93E2C4D04EDD}"/>
          </ac:spMkLst>
        </pc:spChg>
        <pc:spChg chg="add mod">
          <ac:chgData name="Tomáš Kubálek" userId="add23078-4725-48e5-87dd-9fe2514ee9a5" providerId="ADAL" clId="{BAA6FD38-CC95-4C3E-8326-986AE837C753}" dt="2019-10-20T08:43:54.562" v="2825" actId="27636"/>
          <ac:spMkLst>
            <pc:docMk/>
            <pc:sldMk cId="2086057712" sldId="2153"/>
            <ac:spMk id="5" creationId="{92F914CE-B997-4E6C-9FCA-6F801CBF89A7}"/>
          </ac:spMkLst>
        </pc:spChg>
        <pc:picChg chg="add del">
          <ac:chgData name="Tomáš Kubálek" userId="add23078-4725-48e5-87dd-9fe2514ee9a5" providerId="ADAL" clId="{BAA6FD38-CC95-4C3E-8326-986AE837C753}" dt="2019-10-20T07:38:21.344" v="2367"/>
          <ac:picMkLst>
            <pc:docMk/>
            <pc:sldMk cId="2086057712" sldId="2153"/>
            <ac:picMk id="6" creationId="{74C530E9-5B50-4864-9D52-4957BD121237}"/>
          </ac:picMkLst>
        </pc:picChg>
        <pc:picChg chg="add del">
          <ac:chgData name="Tomáš Kubálek" userId="add23078-4725-48e5-87dd-9fe2514ee9a5" providerId="ADAL" clId="{BAA6FD38-CC95-4C3E-8326-986AE837C753}" dt="2019-10-20T07:38:18.464" v="2366" actId="478"/>
          <ac:picMkLst>
            <pc:docMk/>
            <pc:sldMk cId="2086057712" sldId="2153"/>
            <ac:picMk id="7" creationId="{B5EC5142-7B0B-4C40-970C-90BBE729D801}"/>
          </ac:picMkLst>
        </pc:picChg>
        <pc:picChg chg="add del mod">
          <ac:chgData name="Tomáš Kubálek" userId="add23078-4725-48e5-87dd-9fe2514ee9a5" providerId="ADAL" clId="{BAA6FD38-CC95-4C3E-8326-986AE837C753}" dt="2019-10-20T08:40:02.158" v="2765" actId="478"/>
          <ac:picMkLst>
            <pc:docMk/>
            <pc:sldMk cId="2086057712" sldId="2153"/>
            <ac:picMk id="8" creationId="{76814367-0316-45F5-B87B-3FB08A51C850}"/>
          </ac:picMkLst>
        </pc:picChg>
        <pc:picChg chg="add mod">
          <ac:chgData name="Tomáš Kubálek" userId="add23078-4725-48e5-87dd-9fe2514ee9a5" providerId="ADAL" clId="{BAA6FD38-CC95-4C3E-8326-986AE837C753}" dt="2019-10-20T08:44:04.126" v="2827" actId="1076"/>
          <ac:picMkLst>
            <pc:docMk/>
            <pc:sldMk cId="2086057712" sldId="2153"/>
            <ac:picMk id="9" creationId="{922F966D-ECE0-4786-AEB6-13AA92917347}"/>
          </ac:picMkLst>
        </pc:picChg>
        <pc:picChg chg="add mod">
          <ac:chgData name="Tomáš Kubálek" userId="add23078-4725-48e5-87dd-9fe2514ee9a5" providerId="ADAL" clId="{BAA6FD38-CC95-4C3E-8326-986AE837C753}" dt="2019-10-20T08:44:13.617" v="2830" actId="108"/>
          <ac:picMkLst>
            <pc:docMk/>
            <pc:sldMk cId="2086057712" sldId="2153"/>
            <ac:picMk id="10" creationId="{04A642C0-8C35-48EE-B4A8-AB8A42A32EFD}"/>
          </ac:picMkLst>
        </pc:picChg>
        <pc:picChg chg="add mod">
          <ac:chgData name="Tomáš Kubálek" userId="add23078-4725-48e5-87dd-9fe2514ee9a5" providerId="ADAL" clId="{BAA6FD38-CC95-4C3E-8326-986AE837C753}" dt="2019-10-20T08:46:49.344" v="2836" actId="108"/>
          <ac:picMkLst>
            <pc:docMk/>
            <pc:sldMk cId="2086057712" sldId="2153"/>
            <ac:picMk id="11" creationId="{9E8810A0-33C4-481F-9134-BA3FD84F6983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8:00:14.964" v="2493" actId="478"/>
        <pc:sldMkLst>
          <pc:docMk/>
          <pc:sldMk cId="935477204" sldId="2154"/>
        </pc:sldMkLst>
        <pc:spChg chg="mod">
          <ac:chgData name="Tomáš Kubálek" userId="add23078-4725-48e5-87dd-9fe2514ee9a5" providerId="ADAL" clId="{BAA6FD38-CC95-4C3E-8326-986AE837C753}" dt="2019-10-20T07:37:49.598" v="2362" actId="20577"/>
          <ac:spMkLst>
            <pc:docMk/>
            <pc:sldMk cId="935477204" sldId="2154"/>
            <ac:spMk id="2" creationId="{0EAFBF21-4023-4669-BE3D-916C0EB4C36C}"/>
          </ac:spMkLst>
        </pc:spChg>
        <pc:spChg chg="del">
          <ac:chgData name="Tomáš Kubálek" userId="add23078-4725-48e5-87dd-9fe2514ee9a5" providerId="ADAL" clId="{BAA6FD38-CC95-4C3E-8326-986AE837C753}" dt="2019-10-20T07:38:12.263" v="2363"/>
          <ac:spMkLst>
            <pc:docMk/>
            <pc:sldMk cId="935477204" sldId="2154"/>
            <ac:spMk id="3" creationId="{71149740-94FB-4CFD-822F-B4F02136D6AC}"/>
          </ac:spMkLst>
        </pc:spChg>
        <pc:spChg chg="add mod">
          <ac:chgData name="Tomáš Kubálek" userId="add23078-4725-48e5-87dd-9fe2514ee9a5" providerId="ADAL" clId="{BAA6FD38-CC95-4C3E-8326-986AE837C753}" dt="2019-10-20T07:51:22.412" v="2411" actId="27636"/>
          <ac:spMkLst>
            <pc:docMk/>
            <pc:sldMk cId="935477204" sldId="2154"/>
            <ac:spMk id="8" creationId="{0B5C3B37-FBEC-466F-984C-1FC5E01DA737}"/>
          </ac:spMkLst>
        </pc:spChg>
        <pc:picChg chg="add del mod">
          <ac:chgData name="Tomáš Kubálek" userId="add23078-4725-48e5-87dd-9fe2514ee9a5" providerId="ADAL" clId="{BAA6FD38-CC95-4C3E-8326-986AE837C753}" dt="2019-10-20T08:00:14.964" v="2493" actId="478"/>
          <ac:picMkLst>
            <pc:docMk/>
            <pc:sldMk cId="935477204" sldId="2154"/>
            <ac:picMk id="6" creationId="{E0DD46AC-6255-47D5-A930-D24901A9DCE8}"/>
          </ac:picMkLst>
        </pc:picChg>
        <pc:picChg chg="add del mod">
          <ac:chgData name="Tomáš Kubálek" userId="add23078-4725-48e5-87dd-9fe2514ee9a5" providerId="ADAL" clId="{BAA6FD38-CC95-4C3E-8326-986AE837C753}" dt="2019-10-20T08:00:13.029" v="2492" actId="478"/>
          <ac:picMkLst>
            <pc:docMk/>
            <pc:sldMk cId="935477204" sldId="2154"/>
            <ac:picMk id="7" creationId="{C308BDE7-D818-42AC-8C09-9E6728E1EE9D}"/>
          </ac:picMkLst>
        </pc:picChg>
        <pc:picChg chg="add mod">
          <ac:chgData name="Tomáš Kubálek" userId="add23078-4725-48e5-87dd-9fe2514ee9a5" providerId="ADAL" clId="{BAA6FD38-CC95-4C3E-8326-986AE837C753}" dt="2019-10-20T07:58:33.166" v="2477" actId="1076"/>
          <ac:picMkLst>
            <pc:docMk/>
            <pc:sldMk cId="935477204" sldId="2154"/>
            <ac:picMk id="9" creationId="{97125E4E-F116-437E-9673-84021E9B7941}"/>
          </ac:picMkLst>
        </pc:picChg>
        <pc:picChg chg="add mod">
          <ac:chgData name="Tomáš Kubálek" userId="add23078-4725-48e5-87dd-9fe2514ee9a5" providerId="ADAL" clId="{BAA6FD38-CC95-4C3E-8326-986AE837C753}" dt="2019-10-20T07:58:36.189" v="2478" actId="1076"/>
          <ac:picMkLst>
            <pc:docMk/>
            <pc:sldMk cId="935477204" sldId="2154"/>
            <ac:picMk id="10" creationId="{1E8AE647-B16A-4542-98DC-ACDB2BD1831F}"/>
          </ac:picMkLst>
        </pc:picChg>
        <pc:picChg chg="add mod">
          <ac:chgData name="Tomáš Kubálek" userId="add23078-4725-48e5-87dd-9fe2514ee9a5" providerId="ADAL" clId="{BAA6FD38-CC95-4C3E-8326-986AE837C753}" dt="2019-10-20T07:58:42.453" v="2479" actId="1076"/>
          <ac:picMkLst>
            <pc:docMk/>
            <pc:sldMk cId="935477204" sldId="2154"/>
            <ac:picMk id="11" creationId="{02E2F3D5-E5DF-493C-8260-E19CB5F7C822}"/>
          </ac:picMkLst>
        </pc:picChg>
        <pc:picChg chg="add mod">
          <ac:chgData name="Tomáš Kubálek" userId="add23078-4725-48e5-87dd-9fe2514ee9a5" providerId="ADAL" clId="{BAA6FD38-CC95-4C3E-8326-986AE837C753}" dt="2019-10-20T07:58:46.637" v="2480" actId="1076"/>
          <ac:picMkLst>
            <pc:docMk/>
            <pc:sldMk cId="935477204" sldId="2154"/>
            <ac:picMk id="12" creationId="{609CD4A3-4179-4AC5-AB60-EA490E69DDE0}"/>
          </ac:picMkLst>
        </pc:picChg>
        <pc:picChg chg="add mod">
          <ac:chgData name="Tomáš Kubálek" userId="add23078-4725-48e5-87dd-9fe2514ee9a5" providerId="ADAL" clId="{BAA6FD38-CC95-4C3E-8326-986AE837C753}" dt="2019-10-20T07:58:49.245" v="2481" actId="1076"/>
          <ac:picMkLst>
            <pc:docMk/>
            <pc:sldMk cId="935477204" sldId="2154"/>
            <ac:picMk id="13" creationId="{86024CD5-FC54-4361-B551-0056675D2A17}"/>
          </ac:picMkLst>
        </pc:picChg>
        <pc:picChg chg="add mod">
          <ac:chgData name="Tomáš Kubálek" userId="add23078-4725-48e5-87dd-9fe2514ee9a5" providerId="ADAL" clId="{BAA6FD38-CC95-4C3E-8326-986AE837C753}" dt="2019-10-20T07:58:52.077" v="2482" actId="1076"/>
          <ac:picMkLst>
            <pc:docMk/>
            <pc:sldMk cId="935477204" sldId="2154"/>
            <ac:picMk id="14" creationId="{B7870ABE-2694-418B-8FA5-3879BF160E8B}"/>
          </ac:picMkLst>
        </pc:picChg>
        <pc:picChg chg="add mod">
          <ac:chgData name="Tomáš Kubálek" userId="add23078-4725-48e5-87dd-9fe2514ee9a5" providerId="ADAL" clId="{BAA6FD38-CC95-4C3E-8326-986AE837C753}" dt="2019-10-20T07:58:55.349" v="2483" actId="1076"/>
          <ac:picMkLst>
            <pc:docMk/>
            <pc:sldMk cId="935477204" sldId="2154"/>
            <ac:picMk id="15" creationId="{F917F75B-60F4-4AD9-805B-C7794CE8B258}"/>
          </ac:picMkLst>
        </pc:picChg>
        <pc:picChg chg="add mod">
          <ac:chgData name="Tomáš Kubálek" userId="add23078-4725-48e5-87dd-9fe2514ee9a5" providerId="ADAL" clId="{BAA6FD38-CC95-4C3E-8326-986AE837C753}" dt="2019-10-20T07:59:04.800" v="2486" actId="108"/>
          <ac:picMkLst>
            <pc:docMk/>
            <pc:sldMk cId="935477204" sldId="2154"/>
            <ac:picMk id="16" creationId="{5DF51019-508A-4322-9279-7239ACE73D5C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5:19:57.086" v="5765" actId="27636"/>
        <pc:sldMkLst>
          <pc:docMk/>
          <pc:sldMk cId="2909889312" sldId="2155"/>
        </pc:sldMkLst>
        <pc:spChg chg="del">
          <ac:chgData name="Tomáš Kubálek" userId="add23078-4725-48e5-87dd-9fe2514ee9a5" providerId="ADAL" clId="{BAA6FD38-CC95-4C3E-8326-986AE837C753}" dt="2019-10-20T07:59:56.075" v="2488"/>
          <ac:spMkLst>
            <pc:docMk/>
            <pc:sldMk cId="2909889312" sldId="2155"/>
            <ac:spMk id="2" creationId="{0F18C655-52FC-4100-B4A9-26A7C58EBBA2}"/>
          </ac:spMkLst>
        </pc:spChg>
        <pc:spChg chg="del">
          <ac:chgData name="Tomáš Kubálek" userId="add23078-4725-48e5-87dd-9fe2514ee9a5" providerId="ADAL" clId="{BAA6FD38-CC95-4C3E-8326-986AE837C753}" dt="2019-10-20T07:59:56.075" v="2488"/>
          <ac:spMkLst>
            <pc:docMk/>
            <pc:sldMk cId="2909889312" sldId="2155"/>
            <ac:spMk id="3" creationId="{9F90C351-085A-43EB-A242-DB17FA748B03}"/>
          </ac:spMkLst>
        </pc:spChg>
        <pc:spChg chg="add mod">
          <ac:chgData name="Tomáš Kubálek" userId="add23078-4725-48e5-87dd-9fe2514ee9a5" providerId="ADAL" clId="{BAA6FD38-CC95-4C3E-8326-986AE837C753}" dt="2019-11-02T15:19:57.086" v="5765" actId="27636"/>
          <ac:spMkLst>
            <pc:docMk/>
            <pc:sldMk cId="2909889312" sldId="2155"/>
            <ac:spMk id="6" creationId="{159EB35A-BFC1-4753-A2A6-4B4DA1B0BCB6}"/>
          </ac:spMkLst>
        </pc:spChg>
        <pc:picChg chg="add mod">
          <ac:chgData name="Tomáš Kubálek" userId="add23078-4725-48e5-87dd-9fe2514ee9a5" providerId="ADAL" clId="{BAA6FD38-CC95-4C3E-8326-986AE837C753}" dt="2019-10-20T08:01:58.157" v="2497" actId="14100"/>
          <ac:picMkLst>
            <pc:docMk/>
            <pc:sldMk cId="2909889312" sldId="2155"/>
            <ac:picMk id="7" creationId="{D630E445-90C7-4823-8958-55AB463E66F8}"/>
          </ac:picMkLst>
        </pc:picChg>
        <pc:picChg chg="add mod">
          <ac:chgData name="Tomáš Kubálek" userId="add23078-4725-48e5-87dd-9fe2514ee9a5" providerId="ADAL" clId="{BAA6FD38-CC95-4C3E-8326-986AE837C753}" dt="2019-10-20T08:02:01.184" v="2498" actId="108"/>
          <ac:picMkLst>
            <pc:docMk/>
            <pc:sldMk cId="2909889312" sldId="2155"/>
            <ac:picMk id="8" creationId="{203DFE84-0F92-464A-8C2D-90031960D23C}"/>
          </ac:picMkLst>
        </pc:picChg>
        <pc:picChg chg="add mod">
          <ac:chgData name="Tomáš Kubálek" userId="add23078-4725-48e5-87dd-9fe2514ee9a5" providerId="ADAL" clId="{BAA6FD38-CC95-4C3E-8326-986AE837C753}" dt="2019-10-20T08:02:24.996" v="2503" actId="108"/>
          <ac:picMkLst>
            <pc:docMk/>
            <pc:sldMk cId="2909889312" sldId="2155"/>
            <ac:picMk id="9" creationId="{A3D303B8-4A95-4FCD-BD2D-9F65AD70806B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5:20:30.567" v="5803" actId="27636"/>
        <pc:sldMkLst>
          <pc:docMk/>
          <pc:sldMk cId="3094097291" sldId="2156"/>
        </pc:sldMkLst>
        <pc:spChg chg="mod">
          <ac:chgData name="Tomáš Kubálek" userId="add23078-4725-48e5-87dd-9fe2514ee9a5" providerId="ADAL" clId="{BAA6FD38-CC95-4C3E-8326-986AE837C753}" dt="2019-11-02T15:20:30.567" v="5803" actId="27636"/>
          <ac:spMkLst>
            <pc:docMk/>
            <pc:sldMk cId="3094097291" sldId="2156"/>
            <ac:spMk id="2" creationId="{F4D8B7B9-8CAF-42AB-817E-3BCBDE474B56}"/>
          </ac:spMkLst>
        </pc:spChg>
        <pc:spChg chg="add mod">
          <ac:chgData name="Tomáš Kubálek" userId="add23078-4725-48e5-87dd-9fe2514ee9a5" providerId="ADAL" clId="{BAA6FD38-CC95-4C3E-8326-986AE837C753}" dt="2019-10-20T08:07:43.917" v="2567" actId="20577"/>
          <ac:spMkLst>
            <pc:docMk/>
            <pc:sldMk cId="3094097291" sldId="2156"/>
            <ac:spMk id="5" creationId="{19171C41-C656-40D0-948E-95F94F5081E5}"/>
          </ac:spMkLst>
        </pc:spChg>
        <pc:picChg chg="add del mod">
          <ac:chgData name="Tomáš Kubálek" userId="add23078-4725-48e5-87dd-9fe2514ee9a5" providerId="ADAL" clId="{BAA6FD38-CC95-4C3E-8326-986AE837C753}" dt="2019-10-20T08:08:24.197" v="2571" actId="478"/>
          <ac:picMkLst>
            <pc:docMk/>
            <pc:sldMk cId="3094097291" sldId="2156"/>
            <ac:picMk id="6" creationId="{39F44F85-3C80-4428-929E-A7C02F4FB5AF}"/>
          </ac:picMkLst>
        </pc:picChg>
        <pc:picChg chg="add mod">
          <ac:chgData name="Tomáš Kubálek" userId="add23078-4725-48e5-87dd-9fe2514ee9a5" providerId="ADAL" clId="{BAA6FD38-CC95-4C3E-8326-986AE837C753}" dt="2019-10-20T08:08:32.471" v="2575" actId="108"/>
          <ac:picMkLst>
            <pc:docMk/>
            <pc:sldMk cId="3094097291" sldId="2156"/>
            <ac:picMk id="7" creationId="{6B035F1B-F37B-4B4D-AEAC-D91E3822862B}"/>
          </ac:picMkLst>
        </pc:picChg>
        <pc:picChg chg="add mod">
          <ac:chgData name="Tomáš Kubálek" userId="add23078-4725-48e5-87dd-9fe2514ee9a5" providerId="ADAL" clId="{BAA6FD38-CC95-4C3E-8326-986AE837C753}" dt="2019-10-20T08:09:42.451" v="2579" actId="108"/>
          <ac:picMkLst>
            <pc:docMk/>
            <pc:sldMk cId="3094097291" sldId="2156"/>
            <ac:picMk id="8" creationId="{D1C74746-E9A5-4655-B8F0-52057F9A8440}"/>
          </ac:picMkLst>
        </pc:picChg>
        <pc:picChg chg="add mod">
          <ac:chgData name="Tomáš Kubálek" userId="add23078-4725-48e5-87dd-9fe2514ee9a5" providerId="ADAL" clId="{BAA6FD38-CC95-4C3E-8326-986AE837C753}" dt="2019-10-20T08:10:30.223" v="2585" actId="108"/>
          <ac:picMkLst>
            <pc:docMk/>
            <pc:sldMk cId="3094097291" sldId="2156"/>
            <ac:picMk id="9" creationId="{B409CF63-9254-4653-A963-C20663D2F304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9:01:31.375" v="2890" actId="207"/>
        <pc:sldMkLst>
          <pc:docMk/>
          <pc:sldMk cId="2530419616" sldId="2157"/>
        </pc:sldMkLst>
        <pc:spChg chg="del">
          <ac:chgData name="Tomáš Kubálek" userId="add23078-4725-48e5-87dd-9fe2514ee9a5" providerId="ADAL" clId="{BAA6FD38-CC95-4C3E-8326-986AE837C753}" dt="2019-10-20T08:58:58.976" v="2838"/>
          <ac:spMkLst>
            <pc:docMk/>
            <pc:sldMk cId="2530419616" sldId="2157"/>
            <ac:spMk id="2" creationId="{0F7645B9-3171-4E53-A345-4B681C5F5E7A}"/>
          </ac:spMkLst>
        </pc:spChg>
        <pc:spChg chg="del">
          <ac:chgData name="Tomáš Kubálek" userId="add23078-4725-48e5-87dd-9fe2514ee9a5" providerId="ADAL" clId="{BAA6FD38-CC95-4C3E-8326-986AE837C753}" dt="2019-10-20T08:58:58.976" v="2838"/>
          <ac:spMkLst>
            <pc:docMk/>
            <pc:sldMk cId="2530419616" sldId="2157"/>
            <ac:spMk id="3" creationId="{12A3C4DC-57DE-421C-A903-7240912B9780}"/>
          </ac:spMkLst>
        </pc:spChg>
        <pc:spChg chg="add mod">
          <ac:chgData name="Tomáš Kubálek" userId="add23078-4725-48e5-87dd-9fe2514ee9a5" providerId="ADAL" clId="{BAA6FD38-CC95-4C3E-8326-986AE837C753}" dt="2019-10-20T08:59:03.117" v="2853" actId="20577"/>
          <ac:spMkLst>
            <pc:docMk/>
            <pc:sldMk cId="2530419616" sldId="2157"/>
            <ac:spMk id="6" creationId="{076085F0-8128-4320-8AF7-C1E6A7B8ABBB}"/>
          </ac:spMkLst>
        </pc:spChg>
        <pc:spChg chg="add del mod">
          <ac:chgData name="Tomáš Kubálek" userId="add23078-4725-48e5-87dd-9fe2514ee9a5" providerId="ADAL" clId="{BAA6FD38-CC95-4C3E-8326-986AE837C753}" dt="2019-10-20T08:59:07.177" v="2854"/>
          <ac:spMkLst>
            <pc:docMk/>
            <pc:sldMk cId="2530419616" sldId="2157"/>
            <ac:spMk id="7" creationId="{51F1CBBE-D688-4D90-AA27-594CB77828A1}"/>
          </ac:spMkLst>
        </pc:spChg>
        <pc:spChg chg="add mod">
          <ac:chgData name="Tomáš Kubálek" userId="add23078-4725-48e5-87dd-9fe2514ee9a5" providerId="ADAL" clId="{BAA6FD38-CC95-4C3E-8326-986AE837C753}" dt="2019-10-20T09:01:31.375" v="2890" actId="207"/>
          <ac:spMkLst>
            <pc:docMk/>
            <pc:sldMk cId="2530419616" sldId="2157"/>
            <ac:spMk id="9" creationId="{5018ABD1-8DEB-4ECA-B055-31A53E72AA24}"/>
          </ac:spMkLst>
        </pc:spChg>
        <pc:spChg chg="add del mod">
          <ac:chgData name="Tomáš Kubálek" userId="add23078-4725-48e5-87dd-9fe2514ee9a5" providerId="ADAL" clId="{BAA6FD38-CC95-4C3E-8326-986AE837C753}" dt="2019-10-20T09:00:40.782" v="2875"/>
          <ac:spMkLst>
            <pc:docMk/>
            <pc:sldMk cId="2530419616" sldId="2157"/>
            <ac:spMk id="10" creationId="{201F6DE8-2697-4CC2-B929-56EE813935B9}"/>
          </ac:spMkLst>
        </pc:spChg>
        <pc:spChg chg="add mod">
          <ac:chgData name="Tomáš Kubálek" userId="add23078-4725-48e5-87dd-9fe2514ee9a5" providerId="ADAL" clId="{BAA6FD38-CC95-4C3E-8326-986AE837C753}" dt="2019-10-20T09:01:11.492" v="2884" actId="1076"/>
          <ac:spMkLst>
            <pc:docMk/>
            <pc:sldMk cId="2530419616" sldId="2157"/>
            <ac:spMk id="11" creationId="{3CA08155-094F-4B48-B1A2-48713513AE7C}"/>
          </ac:spMkLst>
        </pc:spChg>
        <pc:picChg chg="add mod">
          <ac:chgData name="Tomáš Kubálek" userId="add23078-4725-48e5-87dd-9fe2514ee9a5" providerId="ADAL" clId="{BAA6FD38-CC95-4C3E-8326-986AE837C753}" dt="2019-10-20T09:01:06.870" v="2882" actId="1076"/>
          <ac:picMkLst>
            <pc:docMk/>
            <pc:sldMk cId="2530419616" sldId="2157"/>
            <ac:picMk id="8" creationId="{C7AC1AC3-9929-49AE-B73B-EB5073C2CE71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9:35:10.289" v="3416"/>
        <pc:sldMkLst>
          <pc:docMk/>
          <pc:sldMk cId="3244580393" sldId="2158"/>
        </pc:sldMkLst>
        <pc:spChg chg="mod">
          <ac:chgData name="Tomáš Kubálek" userId="add23078-4725-48e5-87dd-9fe2514ee9a5" providerId="ADAL" clId="{BAA6FD38-CC95-4C3E-8326-986AE837C753}" dt="2019-10-20T09:26:43.062" v="3144" actId="20577"/>
          <ac:spMkLst>
            <pc:docMk/>
            <pc:sldMk cId="3244580393" sldId="2158"/>
            <ac:spMk id="2" creationId="{18D38358-20C5-4556-9F4B-0C3318BB28D2}"/>
          </ac:spMkLst>
        </pc:spChg>
        <pc:spChg chg="mod">
          <ac:chgData name="Tomáš Kubálek" userId="add23078-4725-48e5-87dd-9fe2514ee9a5" providerId="ADAL" clId="{BAA6FD38-CC95-4C3E-8326-986AE837C753}" dt="2019-10-20T09:29:33" v="3372" actId="27636"/>
          <ac:spMkLst>
            <pc:docMk/>
            <pc:sldMk cId="3244580393" sldId="2158"/>
            <ac:spMk id="3" creationId="{97067BD3-E358-405E-8EB4-467FDDA6C7BA}"/>
          </ac:spMkLst>
        </pc:spChg>
        <pc:spChg chg="add mod">
          <ac:chgData name="Tomáš Kubálek" userId="add23078-4725-48e5-87dd-9fe2514ee9a5" providerId="ADAL" clId="{BAA6FD38-CC95-4C3E-8326-986AE837C753}" dt="2019-10-20T09:30:24.823" v="3380" actId="14100"/>
          <ac:spMkLst>
            <pc:docMk/>
            <pc:sldMk cId="3244580393" sldId="2158"/>
            <ac:spMk id="8" creationId="{7CE5F1B7-F0A4-48EC-A4FB-FA60F509E27B}"/>
          </ac:spMkLst>
        </pc:spChg>
        <pc:spChg chg="add mod">
          <ac:chgData name="Tomáš Kubálek" userId="add23078-4725-48e5-87dd-9fe2514ee9a5" providerId="ADAL" clId="{BAA6FD38-CC95-4C3E-8326-986AE837C753}" dt="2019-10-20T09:30:42.478" v="3384" actId="1076"/>
          <ac:spMkLst>
            <pc:docMk/>
            <pc:sldMk cId="3244580393" sldId="2158"/>
            <ac:spMk id="9" creationId="{F3DB621E-AF26-4FE1-8EA7-ACDB1481932B}"/>
          </ac:spMkLst>
        </pc:spChg>
        <pc:spChg chg="add del mod">
          <ac:chgData name="Tomáš Kubálek" userId="add23078-4725-48e5-87dd-9fe2514ee9a5" providerId="ADAL" clId="{BAA6FD38-CC95-4C3E-8326-986AE837C753}" dt="2019-10-20T09:35:10.289" v="3416"/>
          <ac:spMkLst>
            <pc:docMk/>
            <pc:sldMk cId="3244580393" sldId="2158"/>
            <ac:spMk id="10" creationId="{0E760A8C-D2D1-42F8-8CBB-2C8CA9B9956F}"/>
          </ac:spMkLst>
        </pc:spChg>
        <pc:picChg chg="add mod">
          <ac:chgData name="Tomáš Kubálek" userId="add23078-4725-48e5-87dd-9fe2514ee9a5" providerId="ADAL" clId="{BAA6FD38-CC95-4C3E-8326-986AE837C753}" dt="2019-10-20T09:29:47.079" v="3376" actId="1076"/>
          <ac:picMkLst>
            <pc:docMk/>
            <pc:sldMk cId="3244580393" sldId="2158"/>
            <ac:picMk id="6" creationId="{94E19CAD-DDFC-457C-B7F1-B1680D0A9D08}"/>
          </ac:picMkLst>
        </pc:picChg>
        <pc:picChg chg="add mod">
          <ac:chgData name="Tomáš Kubálek" userId="add23078-4725-48e5-87dd-9fe2514ee9a5" providerId="ADAL" clId="{BAA6FD38-CC95-4C3E-8326-986AE837C753}" dt="2019-10-20T09:29:51.394" v="3377" actId="108"/>
          <ac:picMkLst>
            <pc:docMk/>
            <pc:sldMk cId="3244580393" sldId="2158"/>
            <ac:picMk id="7" creationId="{4B5D4AC4-4C4E-4C13-BC03-4F9135E22177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9:55:09.400" v="3550" actId="108"/>
        <pc:sldMkLst>
          <pc:docMk/>
          <pc:sldMk cId="2601747702" sldId="2159"/>
        </pc:sldMkLst>
        <pc:spChg chg="mod">
          <ac:chgData name="Tomáš Kubálek" userId="add23078-4725-48e5-87dd-9fe2514ee9a5" providerId="ADAL" clId="{BAA6FD38-CC95-4C3E-8326-986AE837C753}" dt="2019-10-20T09:37:43.247" v="3478" actId="20577"/>
          <ac:spMkLst>
            <pc:docMk/>
            <pc:sldMk cId="2601747702" sldId="2159"/>
            <ac:spMk id="3" creationId="{CC0B3EEB-0F07-40EE-9AB4-4CD14EC230E9}"/>
          </ac:spMkLst>
        </pc:spChg>
        <pc:picChg chg="add mod">
          <ac:chgData name="Tomáš Kubálek" userId="add23078-4725-48e5-87dd-9fe2514ee9a5" providerId="ADAL" clId="{BAA6FD38-CC95-4C3E-8326-986AE837C753}" dt="2019-10-20T09:52:29.222" v="3524" actId="1076"/>
          <ac:picMkLst>
            <pc:docMk/>
            <pc:sldMk cId="2601747702" sldId="2159"/>
            <ac:picMk id="6" creationId="{29D0A122-0E9D-45DB-866B-362EC18E51E8}"/>
          </ac:picMkLst>
        </pc:picChg>
        <pc:picChg chg="add mod">
          <ac:chgData name="Tomáš Kubálek" userId="add23078-4725-48e5-87dd-9fe2514ee9a5" providerId="ADAL" clId="{BAA6FD38-CC95-4C3E-8326-986AE837C753}" dt="2019-10-20T09:52:31.296" v="3525" actId="108"/>
          <ac:picMkLst>
            <pc:docMk/>
            <pc:sldMk cId="2601747702" sldId="2159"/>
            <ac:picMk id="7" creationId="{30EE1400-ED6B-4078-96A3-50AE2BCBF292}"/>
          </ac:picMkLst>
        </pc:picChg>
        <pc:picChg chg="del mod">
          <ac:chgData name="Tomáš Kubálek" userId="add23078-4725-48e5-87dd-9fe2514ee9a5" providerId="ADAL" clId="{BAA6FD38-CC95-4C3E-8326-986AE837C753}" dt="2019-10-20T09:53:38.442" v="3531" actId="478"/>
          <ac:picMkLst>
            <pc:docMk/>
            <pc:sldMk cId="2601747702" sldId="2159"/>
            <ac:picMk id="8" creationId="{66628502-D2FC-4C1C-97CB-A02A5717B17A}"/>
          </ac:picMkLst>
        </pc:picChg>
        <pc:picChg chg="mod">
          <ac:chgData name="Tomáš Kubálek" userId="add23078-4725-48e5-87dd-9fe2514ee9a5" providerId="ADAL" clId="{BAA6FD38-CC95-4C3E-8326-986AE837C753}" dt="2019-10-20T09:54:17.887" v="3534" actId="1076"/>
          <ac:picMkLst>
            <pc:docMk/>
            <pc:sldMk cId="2601747702" sldId="2159"/>
            <ac:picMk id="9" creationId="{2D12CA8B-27AA-4817-B390-16B533003B65}"/>
          </ac:picMkLst>
        </pc:picChg>
        <pc:picChg chg="add mod">
          <ac:chgData name="Tomáš Kubálek" userId="add23078-4725-48e5-87dd-9fe2514ee9a5" providerId="ADAL" clId="{BAA6FD38-CC95-4C3E-8326-986AE837C753}" dt="2019-10-20T09:54:14.951" v="3533" actId="1076"/>
          <ac:picMkLst>
            <pc:docMk/>
            <pc:sldMk cId="2601747702" sldId="2159"/>
            <ac:picMk id="10" creationId="{0A810C81-270E-4589-B916-7EA89C181854}"/>
          </ac:picMkLst>
        </pc:picChg>
        <pc:picChg chg="del">
          <ac:chgData name="Tomáš Kubálek" userId="add23078-4725-48e5-87dd-9fe2514ee9a5" providerId="ADAL" clId="{BAA6FD38-CC95-4C3E-8326-986AE837C753}" dt="2019-10-20T09:51:45.519" v="3520" actId="478"/>
          <ac:picMkLst>
            <pc:docMk/>
            <pc:sldMk cId="2601747702" sldId="2159"/>
            <ac:picMk id="11" creationId="{E309FD3B-D1D9-4178-A902-5A1B142E1153}"/>
          </ac:picMkLst>
        </pc:picChg>
        <pc:picChg chg="add mod">
          <ac:chgData name="Tomáš Kubálek" userId="add23078-4725-48e5-87dd-9fe2514ee9a5" providerId="ADAL" clId="{BAA6FD38-CC95-4C3E-8326-986AE837C753}" dt="2019-10-20T09:55:02.454" v="3548" actId="1076"/>
          <ac:picMkLst>
            <pc:docMk/>
            <pc:sldMk cId="2601747702" sldId="2159"/>
            <ac:picMk id="12" creationId="{D1699B0B-FFFA-43E8-8862-88CA6802B04C}"/>
          </ac:picMkLst>
        </pc:picChg>
        <pc:picChg chg="add mod">
          <ac:chgData name="Tomáš Kubálek" userId="add23078-4725-48e5-87dd-9fe2514ee9a5" providerId="ADAL" clId="{BAA6FD38-CC95-4C3E-8326-986AE837C753}" dt="2019-10-20T09:55:09.400" v="3550" actId="108"/>
          <ac:picMkLst>
            <pc:docMk/>
            <pc:sldMk cId="2601747702" sldId="2159"/>
            <ac:picMk id="13" creationId="{60AF83ED-7092-49AF-9514-D735AF4998E0}"/>
          </ac:picMkLst>
        </pc:picChg>
      </pc:sldChg>
      <pc:sldChg chg="addSp modSp add">
        <pc:chgData name="Tomáš Kubálek" userId="add23078-4725-48e5-87dd-9fe2514ee9a5" providerId="ADAL" clId="{BAA6FD38-CC95-4C3E-8326-986AE837C753}" dt="2019-10-20T11:07:25.351" v="4080" actId="20577"/>
        <pc:sldMkLst>
          <pc:docMk/>
          <pc:sldMk cId="4170749774" sldId="2160"/>
        </pc:sldMkLst>
        <pc:spChg chg="mod">
          <ac:chgData name="Tomáš Kubálek" userId="add23078-4725-48e5-87dd-9fe2514ee9a5" providerId="ADAL" clId="{BAA6FD38-CC95-4C3E-8326-986AE837C753}" dt="2019-10-20T11:07:25.351" v="4080" actId="20577"/>
          <ac:spMkLst>
            <pc:docMk/>
            <pc:sldMk cId="4170749774" sldId="2160"/>
            <ac:spMk id="2" creationId="{9588AACC-EF9F-43CA-9510-B45358AC6950}"/>
          </ac:spMkLst>
        </pc:spChg>
        <pc:spChg chg="mod">
          <ac:chgData name="Tomáš Kubálek" userId="add23078-4725-48e5-87dd-9fe2514ee9a5" providerId="ADAL" clId="{BAA6FD38-CC95-4C3E-8326-986AE837C753}" dt="2019-10-20T11:06:28.752" v="4062" actId="20577"/>
          <ac:spMkLst>
            <pc:docMk/>
            <pc:sldMk cId="4170749774" sldId="2160"/>
            <ac:spMk id="3" creationId="{E0F03580-01EE-4662-B218-F88C6227097F}"/>
          </ac:spMkLst>
        </pc:spChg>
        <pc:picChg chg="add mod">
          <ac:chgData name="Tomáš Kubálek" userId="add23078-4725-48e5-87dd-9fe2514ee9a5" providerId="ADAL" clId="{BAA6FD38-CC95-4C3E-8326-986AE837C753}" dt="2019-10-20T11:07:12.655" v="4069" actId="14100"/>
          <ac:picMkLst>
            <pc:docMk/>
            <pc:sldMk cId="4170749774" sldId="2160"/>
            <ac:picMk id="6" creationId="{D7CD63D4-D5A9-40CF-A91A-92600D37B9F6}"/>
          </ac:picMkLst>
        </pc:picChg>
        <pc:picChg chg="add mod">
          <ac:chgData name="Tomáš Kubálek" userId="add23078-4725-48e5-87dd-9fe2514ee9a5" providerId="ADAL" clId="{BAA6FD38-CC95-4C3E-8326-986AE837C753}" dt="2019-10-20T11:07:19.423" v="4071" actId="1076"/>
          <ac:picMkLst>
            <pc:docMk/>
            <pc:sldMk cId="4170749774" sldId="2160"/>
            <ac:picMk id="7" creationId="{5AC82186-F70F-4A14-8996-8C65EB6A12CE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13:42:56.428" v="4754" actId="108"/>
        <pc:sldMkLst>
          <pc:docMk/>
          <pc:sldMk cId="1624005604" sldId="2161"/>
        </pc:sldMkLst>
        <pc:spChg chg="del mod">
          <ac:chgData name="Tomáš Kubálek" userId="add23078-4725-48e5-87dd-9fe2514ee9a5" providerId="ADAL" clId="{BAA6FD38-CC95-4C3E-8326-986AE837C753}" dt="2019-10-20T13:42:16.990" v="4744"/>
          <ac:spMkLst>
            <pc:docMk/>
            <pc:sldMk cId="1624005604" sldId="2161"/>
            <ac:spMk id="3" creationId="{274A384E-FB25-4048-8B3B-2C8B64612275}"/>
          </ac:spMkLst>
        </pc:spChg>
        <pc:picChg chg="add mod">
          <ac:chgData name="Tomáš Kubálek" userId="add23078-4725-48e5-87dd-9fe2514ee9a5" providerId="ADAL" clId="{BAA6FD38-CC95-4C3E-8326-986AE837C753}" dt="2019-10-20T13:42:55.636" v="4753" actId="108"/>
          <ac:picMkLst>
            <pc:docMk/>
            <pc:sldMk cId="1624005604" sldId="2161"/>
            <ac:picMk id="6" creationId="{47B0BA62-4003-4C20-AC8E-867382906ED1}"/>
          </ac:picMkLst>
        </pc:picChg>
        <pc:picChg chg="del">
          <ac:chgData name="Tomáš Kubálek" userId="add23078-4725-48e5-87dd-9fe2514ee9a5" providerId="ADAL" clId="{BAA6FD38-CC95-4C3E-8326-986AE837C753}" dt="2019-10-20T13:41:16.019" v="4739" actId="478"/>
          <ac:picMkLst>
            <pc:docMk/>
            <pc:sldMk cId="1624005604" sldId="2161"/>
            <ac:picMk id="7" creationId="{9AD9A479-E4D1-4455-921D-B234FFEF9B8C}"/>
          </ac:picMkLst>
        </pc:picChg>
        <pc:picChg chg="add mod">
          <ac:chgData name="Tomáš Kubálek" userId="add23078-4725-48e5-87dd-9fe2514ee9a5" providerId="ADAL" clId="{BAA6FD38-CC95-4C3E-8326-986AE837C753}" dt="2019-10-20T13:42:56.428" v="4754" actId="108"/>
          <ac:picMkLst>
            <pc:docMk/>
            <pc:sldMk cId="1624005604" sldId="2161"/>
            <ac:picMk id="8" creationId="{E3FF71BC-6B3C-4F41-B038-99002E1EE9AE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14:08:44.770" v="4818" actId="1038"/>
        <pc:sldMkLst>
          <pc:docMk/>
          <pc:sldMk cId="4012880003" sldId="2162"/>
        </pc:sldMkLst>
        <pc:spChg chg="mod">
          <ac:chgData name="Tomáš Kubálek" userId="add23078-4725-48e5-87dd-9fe2514ee9a5" providerId="ADAL" clId="{BAA6FD38-CC95-4C3E-8326-986AE837C753}" dt="2019-10-20T14:07:27.961" v="4801" actId="20577"/>
          <ac:spMkLst>
            <pc:docMk/>
            <pc:sldMk cId="4012880003" sldId="2162"/>
            <ac:spMk id="2" creationId="{C708F365-1AC2-4189-9E59-64851A878B0C}"/>
          </ac:spMkLst>
        </pc:spChg>
        <pc:spChg chg="del">
          <ac:chgData name="Tomáš Kubálek" userId="add23078-4725-48e5-87dd-9fe2514ee9a5" providerId="ADAL" clId="{BAA6FD38-CC95-4C3E-8326-986AE837C753}" dt="2019-10-20T14:07:33.271" v="4802"/>
          <ac:spMkLst>
            <pc:docMk/>
            <pc:sldMk cId="4012880003" sldId="2162"/>
            <ac:spMk id="3" creationId="{91A6087B-A711-41CE-996D-E467457FDF89}"/>
          </ac:spMkLst>
        </pc:spChg>
        <pc:spChg chg="add mod">
          <ac:chgData name="Tomáš Kubálek" userId="add23078-4725-48e5-87dd-9fe2514ee9a5" providerId="ADAL" clId="{BAA6FD38-CC95-4C3E-8326-986AE837C753}" dt="2019-10-20T14:08:44.770" v="4818" actId="1038"/>
          <ac:spMkLst>
            <pc:docMk/>
            <pc:sldMk cId="4012880003" sldId="2162"/>
            <ac:spMk id="8" creationId="{D3E23215-EBF4-4E54-B95E-88F6783E0F4E}"/>
          </ac:spMkLst>
        </pc:spChg>
        <pc:picChg chg="add del">
          <ac:chgData name="Tomáš Kubálek" userId="add23078-4725-48e5-87dd-9fe2514ee9a5" providerId="ADAL" clId="{BAA6FD38-CC95-4C3E-8326-986AE837C753}" dt="2019-10-20T14:07:35.418" v="4804" actId="478"/>
          <ac:picMkLst>
            <pc:docMk/>
            <pc:sldMk cId="4012880003" sldId="2162"/>
            <ac:picMk id="6" creationId="{06728D8C-C915-4492-9C5D-D860099AF11C}"/>
          </ac:picMkLst>
        </pc:picChg>
        <pc:picChg chg="add mod">
          <ac:chgData name="Tomáš Kubálek" userId="add23078-4725-48e5-87dd-9fe2514ee9a5" providerId="ADAL" clId="{BAA6FD38-CC95-4C3E-8326-986AE837C753}" dt="2019-10-20T14:08:02.325" v="4810" actId="108"/>
          <ac:picMkLst>
            <pc:docMk/>
            <pc:sldMk cId="4012880003" sldId="2162"/>
            <ac:picMk id="7" creationId="{934E0132-49A3-4438-B37D-88ED5B67F3AA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7:05:17.790" v="6046" actId="108"/>
        <pc:sldMkLst>
          <pc:docMk/>
          <pc:sldMk cId="750278587" sldId="2163"/>
        </pc:sldMkLst>
        <pc:spChg chg="mod">
          <ac:chgData name="Tomáš Kubálek" userId="add23078-4725-48e5-87dd-9fe2514ee9a5" providerId="ADAL" clId="{BAA6FD38-CC95-4C3E-8326-986AE837C753}" dt="2019-11-02T16:37:38.717" v="5829" actId="20577"/>
          <ac:spMkLst>
            <pc:docMk/>
            <pc:sldMk cId="750278587" sldId="2163"/>
            <ac:spMk id="2" creationId="{F63871ED-CF60-437D-9D7C-A66260D06661}"/>
          </ac:spMkLst>
        </pc:spChg>
        <pc:spChg chg="add del">
          <ac:chgData name="Tomáš Kubálek" userId="add23078-4725-48e5-87dd-9fe2514ee9a5" providerId="ADAL" clId="{BAA6FD38-CC95-4C3E-8326-986AE837C753}" dt="2019-11-02T16:41:19.190" v="5831"/>
          <ac:spMkLst>
            <pc:docMk/>
            <pc:sldMk cId="750278587" sldId="2163"/>
            <ac:spMk id="5" creationId="{10F79858-F5F7-4283-A3D2-D6B167570D81}"/>
          </ac:spMkLst>
        </pc:spChg>
        <pc:picChg chg="add mod">
          <ac:chgData name="Tomáš Kubálek" userId="add23078-4725-48e5-87dd-9fe2514ee9a5" providerId="ADAL" clId="{BAA6FD38-CC95-4C3E-8326-986AE837C753}" dt="2019-11-02T16:42:14.382" v="5838" actId="108"/>
          <ac:picMkLst>
            <pc:docMk/>
            <pc:sldMk cId="750278587" sldId="2163"/>
            <ac:picMk id="6" creationId="{C583ACF4-1092-4F6F-BABF-E02CD4E4C369}"/>
          </ac:picMkLst>
        </pc:picChg>
        <pc:picChg chg="add mod">
          <ac:chgData name="Tomáš Kubálek" userId="add23078-4725-48e5-87dd-9fe2514ee9a5" providerId="ADAL" clId="{BAA6FD38-CC95-4C3E-8326-986AE837C753}" dt="2019-11-02T16:42:15.134" v="5839" actId="108"/>
          <ac:picMkLst>
            <pc:docMk/>
            <pc:sldMk cId="750278587" sldId="2163"/>
            <ac:picMk id="7" creationId="{56F0787F-8A3C-4B9B-A893-441CA94E38A1}"/>
          </ac:picMkLst>
        </pc:picChg>
        <pc:picChg chg="add del mod">
          <ac:chgData name="Tomáš Kubálek" userId="add23078-4725-48e5-87dd-9fe2514ee9a5" providerId="ADAL" clId="{BAA6FD38-CC95-4C3E-8326-986AE837C753}" dt="2019-11-02T17:04:59.973" v="6038" actId="478"/>
          <ac:picMkLst>
            <pc:docMk/>
            <pc:sldMk cId="750278587" sldId="2163"/>
            <ac:picMk id="8" creationId="{15EC7136-4E4A-4D8B-A0C3-86D9AFAABF6A}"/>
          </ac:picMkLst>
        </pc:picChg>
        <pc:picChg chg="add mod">
          <ac:chgData name="Tomáš Kubálek" userId="add23078-4725-48e5-87dd-9fe2514ee9a5" providerId="ADAL" clId="{BAA6FD38-CC95-4C3E-8326-986AE837C753}" dt="2019-11-02T17:05:17.790" v="6046" actId="108"/>
          <ac:picMkLst>
            <pc:docMk/>
            <pc:sldMk cId="750278587" sldId="2163"/>
            <ac:picMk id="9" creationId="{73949336-A999-410A-AE75-0322B8A93964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6:58:59.038" v="6029" actId="108"/>
        <pc:sldMkLst>
          <pc:docMk/>
          <pc:sldMk cId="3722748669" sldId="2164"/>
        </pc:sldMkLst>
        <pc:spChg chg="mod">
          <ac:chgData name="Tomáš Kubálek" userId="add23078-4725-48e5-87dd-9fe2514ee9a5" providerId="ADAL" clId="{BAA6FD38-CC95-4C3E-8326-986AE837C753}" dt="2019-11-02T16:51:51.548" v="5927" actId="20577"/>
          <ac:spMkLst>
            <pc:docMk/>
            <pc:sldMk cId="3722748669" sldId="2164"/>
            <ac:spMk id="2" creationId="{338324B4-4129-4FA1-B083-4AA3C35CECE5}"/>
          </ac:spMkLst>
        </pc:spChg>
        <pc:spChg chg="mod">
          <ac:chgData name="Tomáš Kubálek" userId="add23078-4725-48e5-87dd-9fe2514ee9a5" providerId="ADAL" clId="{BAA6FD38-CC95-4C3E-8326-986AE837C753}" dt="2019-11-02T16:52:41.508" v="6015" actId="20577"/>
          <ac:spMkLst>
            <pc:docMk/>
            <pc:sldMk cId="3722748669" sldId="2164"/>
            <ac:spMk id="3" creationId="{D5D69B05-FB30-4330-88DA-882930514000}"/>
          </ac:spMkLst>
        </pc:spChg>
        <pc:picChg chg="add mod">
          <ac:chgData name="Tomáš Kubálek" userId="add23078-4725-48e5-87dd-9fe2514ee9a5" providerId="ADAL" clId="{BAA6FD38-CC95-4C3E-8326-986AE837C753}" dt="2019-11-02T16:53:06.656" v="6018" actId="108"/>
          <ac:picMkLst>
            <pc:docMk/>
            <pc:sldMk cId="3722748669" sldId="2164"/>
            <ac:picMk id="6" creationId="{61776BBC-2760-4DFB-80E6-DDA32EE2B9F7}"/>
          </ac:picMkLst>
        </pc:picChg>
        <pc:picChg chg="add mod">
          <ac:chgData name="Tomáš Kubálek" userId="add23078-4725-48e5-87dd-9fe2514ee9a5" providerId="ADAL" clId="{BAA6FD38-CC95-4C3E-8326-986AE837C753}" dt="2019-11-02T16:58:58.477" v="6028" actId="108"/>
          <ac:picMkLst>
            <pc:docMk/>
            <pc:sldMk cId="3722748669" sldId="2164"/>
            <ac:picMk id="7" creationId="{60BF0639-F1DE-423A-A977-5B123F54ECF5}"/>
          </ac:picMkLst>
        </pc:picChg>
        <pc:picChg chg="add mod">
          <ac:chgData name="Tomáš Kubálek" userId="add23078-4725-48e5-87dd-9fe2514ee9a5" providerId="ADAL" clId="{BAA6FD38-CC95-4C3E-8326-986AE837C753}" dt="2019-11-02T16:58:59.038" v="6029" actId="108"/>
          <ac:picMkLst>
            <pc:docMk/>
            <pc:sldMk cId="3722748669" sldId="2164"/>
            <ac:picMk id="8" creationId="{78CF45FD-5DA0-4FB6-82A9-13D1E24C9D6B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7:15:28.499" v="6084" actId="1076"/>
        <pc:sldMkLst>
          <pc:docMk/>
          <pc:sldMk cId="4241780520" sldId="2165"/>
        </pc:sldMkLst>
        <pc:spChg chg="mod">
          <ac:chgData name="Tomáš Kubálek" userId="add23078-4725-48e5-87dd-9fe2514ee9a5" providerId="ADAL" clId="{BAA6FD38-CC95-4C3E-8326-986AE837C753}" dt="2019-11-02T17:09:55.595" v="6053" actId="20577"/>
          <ac:spMkLst>
            <pc:docMk/>
            <pc:sldMk cId="4241780520" sldId="2165"/>
            <ac:spMk id="2" creationId="{C5F70EF5-E01D-4E36-8F02-35DFAFA57CB5}"/>
          </ac:spMkLst>
        </pc:spChg>
        <pc:spChg chg="mod">
          <ac:chgData name="Tomáš Kubálek" userId="add23078-4725-48e5-87dd-9fe2514ee9a5" providerId="ADAL" clId="{BAA6FD38-CC95-4C3E-8326-986AE837C753}" dt="2019-11-02T17:10:07.707" v="6071" actId="20577"/>
          <ac:spMkLst>
            <pc:docMk/>
            <pc:sldMk cId="4241780520" sldId="2165"/>
            <ac:spMk id="3" creationId="{2595E832-5431-4642-B6A9-0F8A182D8A2B}"/>
          </ac:spMkLst>
        </pc:spChg>
        <pc:picChg chg="add mod">
          <ac:chgData name="Tomáš Kubálek" userId="add23078-4725-48e5-87dd-9fe2514ee9a5" providerId="ADAL" clId="{BAA6FD38-CC95-4C3E-8326-986AE837C753}" dt="2019-11-02T17:15:20.595" v="6082" actId="1038"/>
          <ac:picMkLst>
            <pc:docMk/>
            <pc:sldMk cId="4241780520" sldId="2165"/>
            <ac:picMk id="6" creationId="{51DA0D09-B545-412D-A90E-99B75CC3F56E}"/>
          </ac:picMkLst>
        </pc:picChg>
        <pc:picChg chg="add mod">
          <ac:chgData name="Tomáš Kubálek" userId="add23078-4725-48e5-87dd-9fe2514ee9a5" providerId="ADAL" clId="{BAA6FD38-CC95-4C3E-8326-986AE837C753}" dt="2019-11-02T17:15:28.499" v="6084" actId="1076"/>
          <ac:picMkLst>
            <pc:docMk/>
            <pc:sldMk cId="4241780520" sldId="2165"/>
            <ac:picMk id="7" creationId="{B0CB4363-1973-47FE-BF38-FF5709BC9411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7:31:10.243" v="6144" actId="108"/>
        <pc:sldMkLst>
          <pc:docMk/>
          <pc:sldMk cId="4280621083" sldId="2166"/>
        </pc:sldMkLst>
        <pc:spChg chg="mod">
          <ac:chgData name="Tomáš Kubálek" userId="add23078-4725-48e5-87dd-9fe2514ee9a5" providerId="ADAL" clId="{BAA6FD38-CC95-4C3E-8326-986AE837C753}" dt="2019-11-02T17:22:15.759" v="6092" actId="20577"/>
          <ac:spMkLst>
            <pc:docMk/>
            <pc:sldMk cId="4280621083" sldId="2166"/>
            <ac:spMk id="2" creationId="{CDB52F63-9798-4876-AFBB-9B4BD6A677D3}"/>
          </ac:spMkLst>
        </pc:spChg>
        <pc:spChg chg="add mod">
          <ac:chgData name="Tomáš Kubálek" userId="add23078-4725-48e5-87dd-9fe2514ee9a5" providerId="ADAL" clId="{BAA6FD38-CC95-4C3E-8326-986AE837C753}" dt="2019-11-02T17:29:23.130" v="6141" actId="20577"/>
          <ac:spMkLst>
            <pc:docMk/>
            <pc:sldMk cId="4280621083" sldId="2166"/>
            <ac:spMk id="5" creationId="{367FCC80-7320-49F6-91E1-0561B596349D}"/>
          </ac:spMkLst>
        </pc:spChg>
        <pc:picChg chg="add del mod">
          <ac:chgData name="Tomáš Kubálek" userId="add23078-4725-48e5-87dd-9fe2514ee9a5" providerId="ADAL" clId="{BAA6FD38-CC95-4C3E-8326-986AE837C753}" dt="2019-11-02T17:28:29.330" v="6124" actId="478"/>
          <ac:picMkLst>
            <pc:docMk/>
            <pc:sldMk cId="4280621083" sldId="2166"/>
            <ac:picMk id="6" creationId="{54344496-E7C4-499F-B6C7-4293721AF41A}"/>
          </ac:picMkLst>
        </pc:picChg>
        <pc:picChg chg="add mod">
          <ac:chgData name="Tomáš Kubálek" userId="add23078-4725-48e5-87dd-9fe2514ee9a5" providerId="ADAL" clId="{BAA6FD38-CC95-4C3E-8326-986AE837C753}" dt="2019-11-02T17:28:41.388" v="6128" actId="108"/>
          <ac:picMkLst>
            <pc:docMk/>
            <pc:sldMk cId="4280621083" sldId="2166"/>
            <ac:picMk id="7" creationId="{52462B18-22C4-45DB-8417-FF45284818C1}"/>
          </ac:picMkLst>
        </pc:picChg>
        <pc:picChg chg="add mod">
          <ac:chgData name="Tomáš Kubálek" userId="add23078-4725-48e5-87dd-9fe2514ee9a5" providerId="ADAL" clId="{BAA6FD38-CC95-4C3E-8326-986AE837C753}" dt="2019-11-02T17:28:40.859" v="6127" actId="108"/>
          <ac:picMkLst>
            <pc:docMk/>
            <pc:sldMk cId="4280621083" sldId="2166"/>
            <ac:picMk id="8" creationId="{E03DC858-11CF-428E-B28F-78F8D9DCC044}"/>
          </ac:picMkLst>
        </pc:picChg>
        <pc:picChg chg="add mod">
          <ac:chgData name="Tomáš Kubálek" userId="add23078-4725-48e5-87dd-9fe2514ee9a5" providerId="ADAL" clId="{BAA6FD38-CC95-4C3E-8326-986AE837C753}" dt="2019-11-02T17:31:10.243" v="6144" actId="108"/>
          <ac:picMkLst>
            <pc:docMk/>
            <pc:sldMk cId="4280621083" sldId="2166"/>
            <ac:picMk id="9" creationId="{D437316B-1652-4ACC-BAD4-FC0EAF7318E8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7:49:24.057" v="6216" actId="27636"/>
        <pc:sldMkLst>
          <pc:docMk/>
          <pc:sldMk cId="402726912" sldId="2167"/>
        </pc:sldMkLst>
        <pc:spChg chg="del">
          <ac:chgData name="Tomáš Kubálek" userId="add23078-4725-48e5-87dd-9fe2514ee9a5" providerId="ADAL" clId="{BAA6FD38-CC95-4C3E-8326-986AE837C753}" dt="2019-11-02T17:46:31.731" v="6146"/>
          <ac:spMkLst>
            <pc:docMk/>
            <pc:sldMk cId="402726912" sldId="2167"/>
            <ac:spMk id="2" creationId="{5EF018B5-6B6C-4734-81DF-35ADD1E81395}"/>
          </ac:spMkLst>
        </pc:spChg>
        <pc:spChg chg="del">
          <ac:chgData name="Tomáš Kubálek" userId="add23078-4725-48e5-87dd-9fe2514ee9a5" providerId="ADAL" clId="{BAA6FD38-CC95-4C3E-8326-986AE837C753}" dt="2019-11-02T17:46:31.731" v="6146"/>
          <ac:spMkLst>
            <pc:docMk/>
            <pc:sldMk cId="402726912" sldId="2167"/>
            <ac:spMk id="3" creationId="{1E6D0636-E437-4789-AF71-817451FD7DF6}"/>
          </ac:spMkLst>
        </pc:spChg>
        <pc:spChg chg="add mod">
          <ac:chgData name="Tomáš Kubálek" userId="add23078-4725-48e5-87dd-9fe2514ee9a5" providerId="ADAL" clId="{BAA6FD38-CC95-4C3E-8326-986AE837C753}" dt="2019-11-02T17:49:24.057" v="6216" actId="27636"/>
          <ac:spMkLst>
            <pc:docMk/>
            <pc:sldMk cId="402726912" sldId="2167"/>
            <ac:spMk id="6" creationId="{AC3F52D3-1ED3-4F49-A83F-696E1FBFEDBF}"/>
          </ac:spMkLst>
        </pc:spChg>
        <pc:picChg chg="add mod ord">
          <ac:chgData name="Tomáš Kubálek" userId="add23078-4725-48e5-87dd-9fe2514ee9a5" providerId="ADAL" clId="{BAA6FD38-CC95-4C3E-8326-986AE837C753}" dt="2019-11-02T17:47:26.075" v="6160" actId="108"/>
          <ac:picMkLst>
            <pc:docMk/>
            <pc:sldMk cId="402726912" sldId="2167"/>
            <ac:picMk id="7" creationId="{358E8C42-56E7-4CEB-BB16-A831D5F7A4AF}"/>
          </ac:picMkLst>
        </pc:picChg>
        <pc:picChg chg="add mod ord">
          <ac:chgData name="Tomáš Kubálek" userId="add23078-4725-48e5-87dd-9fe2514ee9a5" providerId="ADAL" clId="{BAA6FD38-CC95-4C3E-8326-986AE837C753}" dt="2019-11-02T17:47:25.595" v="6159" actId="108"/>
          <ac:picMkLst>
            <pc:docMk/>
            <pc:sldMk cId="402726912" sldId="2167"/>
            <ac:picMk id="8" creationId="{A3EF0D67-EBD5-4AB9-B49C-30A9822D4992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8:15:36.421" v="6379" actId="108"/>
        <pc:sldMkLst>
          <pc:docMk/>
          <pc:sldMk cId="1472140434" sldId="2168"/>
        </pc:sldMkLst>
        <pc:spChg chg="mod">
          <ac:chgData name="Tomáš Kubálek" userId="add23078-4725-48e5-87dd-9fe2514ee9a5" providerId="ADAL" clId="{BAA6FD38-CC95-4C3E-8326-986AE837C753}" dt="2019-11-02T18:09:44.879" v="6233" actId="20577"/>
          <ac:spMkLst>
            <pc:docMk/>
            <pc:sldMk cId="1472140434" sldId="2168"/>
            <ac:spMk id="2" creationId="{F96D9C80-95BE-4FF0-A406-23BBDD64CE7A}"/>
          </ac:spMkLst>
        </pc:spChg>
        <pc:spChg chg="mod">
          <ac:chgData name="Tomáš Kubálek" userId="add23078-4725-48e5-87dd-9fe2514ee9a5" providerId="ADAL" clId="{BAA6FD38-CC95-4C3E-8326-986AE837C753}" dt="2019-11-02T18:15:29.966" v="6378" actId="20577"/>
          <ac:spMkLst>
            <pc:docMk/>
            <pc:sldMk cId="1472140434" sldId="2168"/>
            <ac:spMk id="3" creationId="{82BC6F7D-B082-4727-8A7B-06D9B9F0894B}"/>
          </ac:spMkLst>
        </pc:spChg>
        <pc:picChg chg="add mod">
          <ac:chgData name="Tomáš Kubálek" userId="add23078-4725-48e5-87dd-9fe2514ee9a5" providerId="ADAL" clId="{BAA6FD38-CC95-4C3E-8326-986AE837C753}" dt="2019-11-02T18:15:36.421" v="6379" actId="108"/>
          <ac:picMkLst>
            <pc:docMk/>
            <pc:sldMk cId="1472140434" sldId="2168"/>
            <ac:picMk id="6" creationId="{998FEF8D-8FB9-4CFD-936E-21D307FAF1DD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9:32:33.849" v="6476" actId="20577"/>
        <pc:sldMkLst>
          <pc:docMk/>
          <pc:sldMk cId="549897274" sldId="2169"/>
        </pc:sldMkLst>
        <pc:spChg chg="mod">
          <ac:chgData name="Tomáš Kubálek" userId="add23078-4725-48e5-87dd-9fe2514ee9a5" providerId="ADAL" clId="{BAA6FD38-CC95-4C3E-8326-986AE837C753}" dt="2019-11-02T19:32:33.849" v="6476" actId="20577"/>
          <ac:spMkLst>
            <pc:docMk/>
            <pc:sldMk cId="549897274" sldId="2169"/>
            <ac:spMk id="2" creationId="{0190125B-7D15-4CD0-8DD1-E81221C5341C}"/>
          </ac:spMkLst>
        </pc:spChg>
        <pc:picChg chg="add del mod">
          <ac:chgData name="Tomáš Kubálek" userId="add23078-4725-48e5-87dd-9fe2514ee9a5" providerId="ADAL" clId="{BAA6FD38-CC95-4C3E-8326-986AE837C753}" dt="2019-11-02T19:32:18.598" v="6464" actId="478"/>
          <ac:picMkLst>
            <pc:docMk/>
            <pc:sldMk cId="549897274" sldId="2169"/>
            <ac:picMk id="5" creationId="{EE7E4DCC-C9CA-4B48-920D-3AB2D485BB60}"/>
          </ac:picMkLst>
        </pc:picChg>
        <pc:picChg chg="add mod">
          <ac:chgData name="Tomáš Kubálek" userId="add23078-4725-48e5-87dd-9fe2514ee9a5" providerId="ADAL" clId="{BAA6FD38-CC95-4C3E-8326-986AE837C753}" dt="2019-11-02T19:32:29.955" v="6469" actId="108"/>
          <ac:picMkLst>
            <pc:docMk/>
            <pc:sldMk cId="549897274" sldId="2169"/>
            <ac:picMk id="6" creationId="{FC88F68A-CB67-429B-B0AB-9C8E2BA547CB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9:24:47.378" v="6434" actId="108"/>
        <pc:sldMkLst>
          <pc:docMk/>
          <pc:sldMk cId="1794193958" sldId="2170"/>
        </pc:sldMkLst>
        <pc:spChg chg="mod">
          <ac:chgData name="Tomáš Kubálek" userId="add23078-4725-48e5-87dd-9fe2514ee9a5" providerId="ADAL" clId="{BAA6FD38-CC95-4C3E-8326-986AE837C753}" dt="2019-11-02T19:24:19.393" v="6428" actId="20577"/>
          <ac:spMkLst>
            <pc:docMk/>
            <pc:sldMk cId="1794193958" sldId="2170"/>
            <ac:spMk id="2" creationId="{BC6EDDF2-C28C-4CAB-8E78-3CA8BF5AA13A}"/>
          </ac:spMkLst>
        </pc:spChg>
        <pc:picChg chg="add mod">
          <ac:chgData name="Tomáš Kubálek" userId="add23078-4725-48e5-87dd-9fe2514ee9a5" providerId="ADAL" clId="{BAA6FD38-CC95-4C3E-8326-986AE837C753}" dt="2019-11-02T19:24:47.378" v="6434" actId="108"/>
          <ac:picMkLst>
            <pc:docMk/>
            <pc:sldMk cId="1794193958" sldId="2170"/>
            <ac:picMk id="5" creationId="{4B05497B-98FF-410F-BB74-A2AEA0F6A7DD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9:31:29.602" v="6462" actId="108"/>
        <pc:sldMkLst>
          <pc:docMk/>
          <pc:sldMk cId="1495185477" sldId="2171"/>
        </pc:sldMkLst>
        <pc:spChg chg="mod">
          <ac:chgData name="Tomáš Kubálek" userId="add23078-4725-48e5-87dd-9fe2514ee9a5" providerId="ADAL" clId="{BAA6FD38-CC95-4C3E-8326-986AE837C753}" dt="2019-11-02T19:31:15.464" v="6456" actId="20577"/>
          <ac:spMkLst>
            <pc:docMk/>
            <pc:sldMk cId="1495185477" sldId="2171"/>
            <ac:spMk id="2" creationId="{AE52E6E1-27A3-49D4-A318-2ED94A8D386A}"/>
          </ac:spMkLst>
        </pc:spChg>
        <pc:picChg chg="add mod">
          <ac:chgData name="Tomáš Kubálek" userId="add23078-4725-48e5-87dd-9fe2514ee9a5" providerId="ADAL" clId="{BAA6FD38-CC95-4C3E-8326-986AE837C753}" dt="2019-11-02T19:31:29.602" v="6462" actId="108"/>
          <ac:picMkLst>
            <pc:docMk/>
            <pc:sldMk cId="1495185477" sldId="2171"/>
            <ac:picMk id="5" creationId="{EA87974F-B2EB-4520-A8FB-7766D30A698D}"/>
          </ac:picMkLst>
        </pc:picChg>
      </pc:sldChg>
      <pc:sldChg chg="modSp add ord">
        <pc:chgData name="Tomáš Kubálek" userId="add23078-4725-48e5-87dd-9fe2514ee9a5" providerId="ADAL" clId="{BAA6FD38-CC95-4C3E-8326-986AE837C753}" dt="2019-11-02T19:32:48.274" v="6478"/>
        <pc:sldMkLst>
          <pc:docMk/>
          <pc:sldMk cId="1165930304" sldId="2172"/>
        </pc:sldMkLst>
        <pc:spChg chg="mod">
          <ac:chgData name="Tomáš Kubálek" userId="add23078-4725-48e5-87dd-9fe2514ee9a5" providerId="ADAL" clId="{BAA6FD38-CC95-4C3E-8326-986AE837C753}" dt="2019-11-02T19:32:42.427" v="6477" actId="6549"/>
          <ac:spMkLst>
            <pc:docMk/>
            <pc:sldMk cId="1165930304" sldId="2172"/>
            <ac:spMk id="2" creationId="{0190125B-7D15-4CD0-8DD1-E81221C5341C}"/>
          </ac:spMkLst>
        </pc:spChg>
      </pc:sldChg>
      <pc:sldMasterChg chg="addSp delSp modSp setBg modSldLayout">
        <pc:chgData name="Tomáš Kubálek" userId="add23078-4725-48e5-87dd-9fe2514ee9a5" providerId="ADAL" clId="{BAA6FD38-CC95-4C3E-8326-986AE837C753}" dt="2019-10-20T05:19:29.137" v="104" actId="207"/>
        <pc:sldMasterMkLst>
          <pc:docMk/>
          <pc:sldMasterMk cId="0" sldId="2147483731"/>
        </pc:sldMasterMkLst>
        <pc:spChg chg="add mod">
          <ac:chgData name="Tomáš Kubálek" userId="add23078-4725-48e5-87dd-9fe2514ee9a5" providerId="ADAL" clId="{BAA6FD38-CC95-4C3E-8326-986AE837C753}" dt="2019-10-20T05:11:03.739" v="75" actId="207"/>
          <ac:spMkLst>
            <pc:docMk/>
            <pc:sldMasterMk cId="0" sldId="2147483731"/>
            <ac:spMk id="2" creationId="{FBA76330-7CED-43A2-BA93-A46F74032428}"/>
          </ac:spMkLst>
        </pc:spChg>
        <pc:spChg chg="add mod">
          <ac:chgData name="Tomáš Kubálek" userId="add23078-4725-48e5-87dd-9fe2514ee9a5" providerId="ADAL" clId="{BAA6FD38-CC95-4C3E-8326-986AE837C753}" dt="2019-10-20T04:55:46.863" v="20" actId="14100"/>
          <ac:spMkLst>
            <pc:docMk/>
            <pc:sldMasterMk cId="0" sldId="2147483731"/>
            <ac:spMk id="9" creationId="{27EA556D-B26C-406B-BA5B-FEA23E3BE22C}"/>
          </ac:spMkLst>
        </pc:spChg>
        <pc:spChg chg="mod">
          <ac:chgData name="Tomáš Kubálek" userId="add23078-4725-48e5-87dd-9fe2514ee9a5" providerId="ADAL" clId="{BAA6FD38-CC95-4C3E-8326-986AE837C753}" dt="2019-10-20T05:19:29.137" v="104" actId="207"/>
          <ac:spMkLst>
            <pc:docMk/>
            <pc:sldMasterMk cId="0" sldId="2147483731"/>
            <ac:spMk id="401412" creationId="{00000000-0000-0000-0000-000000000000}"/>
          </ac:spMkLst>
        </pc:spChg>
        <pc:spChg chg="mod">
          <ac:chgData name="Tomáš Kubálek" userId="add23078-4725-48e5-87dd-9fe2514ee9a5" providerId="ADAL" clId="{BAA6FD38-CC95-4C3E-8326-986AE837C753}" dt="2019-10-20T05:11:13.364" v="76" actId="207"/>
          <ac:spMkLst>
            <pc:docMk/>
            <pc:sldMasterMk cId="0" sldId="2147483731"/>
            <ac:spMk id="401413" creationId="{00000000-0000-0000-0000-000000000000}"/>
          </ac:spMkLst>
        </pc:spChg>
        <pc:spChg chg="add del mod">
          <ac:chgData name="Tomáš Kubálek" userId="add23078-4725-48e5-87dd-9fe2514ee9a5" providerId="ADAL" clId="{BAA6FD38-CC95-4C3E-8326-986AE837C753}" dt="2019-10-20T04:55:18.566" v="18" actId="478"/>
          <ac:spMkLst>
            <pc:docMk/>
            <pc:sldMasterMk cId="0" sldId="2147483731"/>
            <ac:spMk id="401415" creationId="{00000000-0000-0000-0000-000000000000}"/>
          </ac:spMkLst>
        </pc:spChg>
        <pc:picChg chg="add del">
          <ac:chgData name="Tomáš Kubálek" userId="add23078-4725-48e5-87dd-9fe2514ee9a5" providerId="ADAL" clId="{BAA6FD38-CC95-4C3E-8326-986AE837C753}" dt="2019-10-20T05:13:12.352" v="78"/>
          <ac:picMkLst>
            <pc:docMk/>
            <pc:sldMasterMk cId="0" sldId="2147483731"/>
            <ac:picMk id="3" creationId="{51D1C2C7-8AF6-4B79-816A-588A4C76590C}"/>
          </ac:picMkLst>
        </pc:picChg>
        <pc:picChg chg="add mod ord">
          <ac:chgData name="Tomáš Kubálek" userId="add23078-4725-48e5-87dd-9fe2514ee9a5" providerId="ADAL" clId="{BAA6FD38-CC95-4C3E-8326-986AE837C753}" dt="2019-10-20T04:58:54.631" v="27" actId="166"/>
          <ac:picMkLst>
            <pc:docMk/>
            <pc:sldMasterMk cId="0" sldId="2147483731"/>
            <ac:picMk id="8" creationId="{9C7C5976-41A0-4F19-8444-5CBBA2388905}"/>
          </ac:picMkLst>
        </pc:picChg>
        <pc:sldLayoutChg chg="addSp delSp modSp setBg">
          <pc:chgData name="Tomáš Kubálek" userId="add23078-4725-48e5-87dd-9fe2514ee9a5" providerId="ADAL" clId="{BAA6FD38-CC95-4C3E-8326-986AE837C753}" dt="2019-10-20T05:17:00.070" v="87"/>
          <pc:sldLayoutMkLst>
            <pc:docMk/>
            <pc:sldMasterMk cId="0" sldId="2147483731"/>
            <pc:sldLayoutMk cId="3432936427" sldId="2147484080"/>
          </pc:sldLayoutMkLst>
          <pc:spChg chg="mod">
            <ac:chgData name="Tomáš Kubálek" userId="add23078-4725-48e5-87dd-9fe2514ee9a5" providerId="ADAL" clId="{BAA6FD38-CC95-4C3E-8326-986AE837C753}" dt="2019-10-20T04:50:42.237" v="11" actId="6549"/>
            <ac:spMkLst>
              <pc:docMk/>
              <pc:sldMasterMk cId="0" sldId="2147483731"/>
              <pc:sldLayoutMk cId="3432936427" sldId="2147484080"/>
              <ac:spMk id="6" creationId="{00000000-0000-0000-0000-000000000000}"/>
            </ac:spMkLst>
          </pc:spChg>
          <pc:picChg chg="add del mod">
            <ac:chgData name="Tomáš Kubálek" userId="add23078-4725-48e5-87dd-9fe2514ee9a5" providerId="ADAL" clId="{BAA6FD38-CC95-4C3E-8326-986AE837C753}" dt="2019-10-20T04:54:41.183" v="17" actId="478"/>
            <ac:picMkLst>
              <pc:docMk/>
              <pc:sldMasterMk cId="0" sldId="2147483731"/>
              <pc:sldLayoutMk cId="3432936427" sldId="2147484080"/>
              <ac:picMk id="7" creationId="{65B25A86-8217-4002-8593-FE659D7733BC}"/>
            </ac:picMkLst>
          </pc:picChg>
        </pc:sldLayoutChg>
        <pc:sldLayoutChg chg="addSp delSp modSp setBg">
          <pc:chgData name="Tomáš Kubálek" userId="add23078-4725-48e5-87dd-9fe2514ee9a5" providerId="ADAL" clId="{BAA6FD38-CC95-4C3E-8326-986AE837C753}" dt="2019-10-20T05:19:03.689" v="101" actId="207"/>
          <pc:sldLayoutMkLst>
            <pc:docMk/>
            <pc:sldMasterMk cId="0" sldId="2147483731"/>
            <pc:sldLayoutMk cId="1254542248" sldId="2147484090"/>
          </pc:sldLayoutMkLst>
          <pc:spChg chg="mod">
            <ac:chgData name="Tomáš Kubálek" userId="add23078-4725-48e5-87dd-9fe2514ee9a5" providerId="ADAL" clId="{BAA6FD38-CC95-4C3E-8326-986AE837C753}" dt="2019-10-20T05:18:55.787" v="100" actId="207"/>
            <ac:spMkLst>
              <pc:docMk/>
              <pc:sldMasterMk cId="0" sldId="2147483731"/>
              <pc:sldLayoutMk cId="1254542248" sldId="2147484090"/>
              <ac:spMk id="5" creationId="{00000000-0000-0000-0000-000000000000}"/>
            </ac:spMkLst>
          </pc:spChg>
          <pc:spChg chg="mod">
            <ac:chgData name="Tomáš Kubálek" userId="add23078-4725-48e5-87dd-9fe2514ee9a5" providerId="ADAL" clId="{BAA6FD38-CC95-4C3E-8326-986AE837C753}" dt="2019-10-20T05:19:03.689" v="101" actId="207"/>
            <ac:spMkLst>
              <pc:docMk/>
              <pc:sldMasterMk cId="0" sldId="2147483731"/>
              <pc:sldLayoutMk cId="1254542248" sldId="2147484090"/>
              <ac:spMk id="6" creationId="{00000000-0000-0000-0000-000000000000}"/>
            </ac:spMkLst>
          </pc:spChg>
          <pc:spChg chg="add mod">
            <ac:chgData name="Tomáš Kubálek" userId="add23078-4725-48e5-87dd-9fe2514ee9a5" providerId="ADAL" clId="{BAA6FD38-CC95-4C3E-8326-986AE837C753}" dt="2019-10-20T05:13:39.251" v="82" actId="207"/>
            <ac:spMkLst>
              <pc:docMk/>
              <pc:sldMasterMk cId="0" sldId="2147483731"/>
              <pc:sldLayoutMk cId="1254542248" sldId="2147484090"/>
              <ac:spMk id="7" creationId="{34B3ED3E-7A10-498E-A6DF-8E997862668E}"/>
            </ac:spMkLst>
          </pc:spChg>
          <pc:picChg chg="add">
            <ac:chgData name="Tomáš Kubálek" userId="add23078-4725-48e5-87dd-9fe2514ee9a5" providerId="ADAL" clId="{BAA6FD38-CC95-4C3E-8326-986AE837C753}" dt="2019-10-20T05:01:23.602" v="32"/>
            <ac:picMkLst>
              <pc:docMk/>
              <pc:sldMasterMk cId="0" sldId="2147483731"/>
              <pc:sldLayoutMk cId="1254542248" sldId="2147484090"/>
              <ac:picMk id="8" creationId="{FD314301-585B-4AE3-ABA6-C1B7D9AAEF0F}"/>
            </ac:picMkLst>
          </pc:picChg>
          <pc:picChg chg="add del mod">
            <ac:chgData name="Tomáš Kubálek" userId="add23078-4725-48e5-87dd-9fe2514ee9a5" providerId="ADAL" clId="{BAA6FD38-CC95-4C3E-8326-986AE837C753}" dt="2019-10-20T05:17:27.966" v="94"/>
            <ac:picMkLst>
              <pc:docMk/>
              <pc:sldMasterMk cId="0" sldId="2147483731"/>
              <pc:sldLayoutMk cId="1254542248" sldId="2147484090"/>
              <ac:picMk id="9" creationId="{8D6E59A8-1C2C-4C2D-9997-2DFC53D6A0CA}"/>
            </ac:picMkLst>
          </pc:picChg>
        </pc:sldLayoutChg>
      </pc:sldMasterChg>
    </pc:docChg>
  </pc:docChgLst>
  <pc:docChgLst>
    <pc:chgData name="Tomáš Kubálek" userId="add23078-4725-48e5-87dd-9fe2514ee9a5" providerId="ADAL" clId="{27F50FE8-35F1-4DD6-8443-0791C4313DC8}"/>
  </pc:docChgLst>
  <pc:docChgLst>
    <pc:chgData name="Tomáš Kubálek" userId="add23078-4725-48e5-87dd-9fe2514ee9a5" providerId="ADAL" clId="{0FDDB4A5-2927-4173-9DC5-C4D2E8EA6BB1}"/>
    <pc:docChg chg="undo redo custSel addSld delSld modSld sldOrd modSection">
      <pc:chgData name="Tomáš Kubálek" userId="add23078-4725-48e5-87dd-9fe2514ee9a5" providerId="ADAL" clId="{0FDDB4A5-2927-4173-9DC5-C4D2E8EA6BB1}" dt="2019-10-20T04:43:54.529" v="1860"/>
      <pc:docMkLst>
        <pc:docMk/>
      </pc:docMkLst>
      <pc:sldChg chg="modSp">
        <pc:chgData name="Tomáš Kubálek" userId="add23078-4725-48e5-87dd-9fe2514ee9a5" providerId="ADAL" clId="{0FDDB4A5-2927-4173-9DC5-C4D2E8EA6BB1}" dt="2019-10-17T19:29:54.083" v="1859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0FDDB4A5-2927-4173-9DC5-C4D2E8EA6BB1}" dt="2019-10-17T19:29:54.083" v="1859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addSp">
        <pc:chgData name="Tomáš Kubálek" userId="add23078-4725-48e5-87dd-9fe2514ee9a5" providerId="ADAL" clId="{0FDDB4A5-2927-4173-9DC5-C4D2E8EA6BB1}" dt="2019-10-20T04:43:54.529" v="1860"/>
        <pc:sldMkLst>
          <pc:docMk/>
          <pc:sldMk cId="0" sldId="382"/>
        </pc:sldMkLst>
        <pc:picChg chg="add">
          <ac:chgData name="Tomáš Kubálek" userId="add23078-4725-48e5-87dd-9fe2514ee9a5" providerId="ADAL" clId="{0FDDB4A5-2927-4173-9DC5-C4D2E8EA6BB1}" dt="2019-10-20T04:43:54.529" v="1860"/>
          <ac:picMkLst>
            <pc:docMk/>
            <pc:sldMk cId="0" sldId="382"/>
            <ac:picMk id="8" creationId="{0E791331-E5E1-446C-A3AD-3A2C27B6DE8D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8:05:48.665" v="752" actId="14100"/>
        <pc:sldMkLst>
          <pc:docMk/>
          <pc:sldMk cId="1542718471" sldId="1831"/>
        </pc:sldMkLst>
        <pc:picChg chg="add mod">
          <ac:chgData name="Tomáš Kubálek" userId="add23078-4725-48e5-87dd-9fe2514ee9a5" providerId="ADAL" clId="{0FDDB4A5-2927-4173-9DC5-C4D2E8EA6BB1}" dt="2019-10-08T18:02:53.346" v="728" actId="108"/>
          <ac:picMkLst>
            <pc:docMk/>
            <pc:sldMk cId="1542718471" sldId="1831"/>
            <ac:picMk id="3" creationId="{E02D31E0-7D06-4F67-9056-2FC36E10CCDB}"/>
          </ac:picMkLst>
        </pc:picChg>
        <pc:picChg chg="del">
          <ac:chgData name="Tomáš Kubálek" userId="add23078-4725-48e5-87dd-9fe2514ee9a5" providerId="ADAL" clId="{0FDDB4A5-2927-4173-9DC5-C4D2E8EA6BB1}" dt="2019-10-08T18:02:44.438" v="724" actId="478"/>
          <ac:picMkLst>
            <pc:docMk/>
            <pc:sldMk cId="1542718471" sldId="1831"/>
            <ac:picMk id="7" creationId="{F0BB48ED-C670-416C-8E26-186444AD2286}"/>
          </ac:picMkLst>
        </pc:picChg>
        <pc:picChg chg="add del">
          <ac:chgData name="Tomáš Kubálek" userId="add23078-4725-48e5-87dd-9fe2514ee9a5" providerId="ADAL" clId="{0FDDB4A5-2927-4173-9DC5-C4D2E8EA6BB1}" dt="2019-10-08T18:03:47.223" v="733"/>
          <ac:picMkLst>
            <pc:docMk/>
            <pc:sldMk cId="1542718471" sldId="1831"/>
            <ac:picMk id="10" creationId="{64052257-BB2A-46A7-8A55-9D2C3782444A}"/>
          </ac:picMkLst>
        </pc:picChg>
        <pc:picChg chg="add mod">
          <ac:chgData name="Tomáš Kubálek" userId="add23078-4725-48e5-87dd-9fe2514ee9a5" providerId="ADAL" clId="{0FDDB4A5-2927-4173-9DC5-C4D2E8EA6BB1}" dt="2019-10-08T18:05:35.127" v="748" actId="108"/>
          <ac:picMkLst>
            <pc:docMk/>
            <pc:sldMk cId="1542718471" sldId="1831"/>
            <ac:picMk id="11" creationId="{C6319FA1-D291-4998-8320-2403CC2DBEFC}"/>
          </ac:picMkLst>
        </pc:picChg>
        <pc:picChg chg="add del">
          <ac:chgData name="Tomáš Kubálek" userId="add23078-4725-48e5-87dd-9fe2514ee9a5" providerId="ADAL" clId="{0FDDB4A5-2927-4173-9DC5-C4D2E8EA6BB1}" dt="2019-10-08T18:04:27.949" v="735" actId="478"/>
          <ac:picMkLst>
            <pc:docMk/>
            <pc:sldMk cId="1542718471" sldId="1831"/>
            <ac:picMk id="12" creationId="{0224E7D2-FDE0-4CA2-B76C-887A9E25B5AA}"/>
          </ac:picMkLst>
        </pc:picChg>
        <pc:picChg chg="del">
          <ac:chgData name="Tomáš Kubálek" userId="add23078-4725-48e5-87dd-9fe2514ee9a5" providerId="ADAL" clId="{0FDDB4A5-2927-4173-9DC5-C4D2E8EA6BB1}" dt="2019-10-08T18:04:38.142" v="740" actId="478"/>
          <ac:picMkLst>
            <pc:docMk/>
            <pc:sldMk cId="1542718471" sldId="1831"/>
            <ac:picMk id="13" creationId="{814FC0DD-AC6A-431D-8918-4204CC29A8B9}"/>
          </ac:picMkLst>
        </pc:picChg>
        <pc:picChg chg="add mod">
          <ac:chgData name="Tomáš Kubálek" userId="add23078-4725-48e5-87dd-9fe2514ee9a5" providerId="ADAL" clId="{0FDDB4A5-2927-4173-9DC5-C4D2E8EA6BB1}" dt="2019-10-08T18:05:35.625" v="749" actId="108"/>
          <ac:picMkLst>
            <pc:docMk/>
            <pc:sldMk cId="1542718471" sldId="1831"/>
            <ac:picMk id="15" creationId="{20AED799-B2C8-4119-9FC0-415928E9A4C7}"/>
          </ac:picMkLst>
        </pc:picChg>
        <pc:cxnChg chg="mod ord">
          <ac:chgData name="Tomáš Kubálek" userId="add23078-4725-48e5-87dd-9fe2514ee9a5" providerId="ADAL" clId="{0FDDB4A5-2927-4173-9DC5-C4D2E8EA6BB1}" dt="2019-10-08T18:04:48.118" v="742" actId="14100"/>
          <ac:cxnSpMkLst>
            <pc:docMk/>
            <pc:sldMk cId="1542718471" sldId="1831"/>
            <ac:cxnSpMk id="9" creationId="{34E23594-1FAB-456A-9CF4-776CF4A653CE}"/>
          </ac:cxnSpMkLst>
        </pc:cxnChg>
        <pc:cxnChg chg="add mod">
          <ac:chgData name="Tomáš Kubálek" userId="add23078-4725-48e5-87dd-9fe2514ee9a5" providerId="ADAL" clId="{0FDDB4A5-2927-4173-9DC5-C4D2E8EA6BB1}" dt="2019-10-08T18:05:48.665" v="752" actId="14100"/>
          <ac:cxnSpMkLst>
            <pc:docMk/>
            <pc:sldMk cId="1542718471" sldId="1831"/>
            <ac:cxnSpMk id="16" creationId="{8D66B25E-BB0E-4D03-A92A-05A3E21CA685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5:36:41.293" v="63" actId="1035"/>
        <pc:sldMkLst>
          <pc:docMk/>
          <pc:sldMk cId="3393561470" sldId="1832"/>
        </pc:sldMkLst>
        <pc:spChg chg="mod">
          <ac:chgData name="Tomáš Kubálek" userId="add23078-4725-48e5-87dd-9fe2514ee9a5" providerId="ADAL" clId="{0FDDB4A5-2927-4173-9DC5-C4D2E8EA6BB1}" dt="2019-10-08T15:18:02.934" v="6" actId="20577"/>
          <ac:spMkLst>
            <pc:docMk/>
            <pc:sldMk cId="3393561470" sldId="1832"/>
            <ac:spMk id="6" creationId="{8D789DF2-F51B-41C8-B8D3-5022A1C968D4}"/>
          </ac:spMkLst>
        </pc:spChg>
        <pc:spChg chg="add mod">
          <ac:chgData name="Tomáš Kubálek" userId="add23078-4725-48e5-87dd-9fe2514ee9a5" providerId="ADAL" clId="{0FDDB4A5-2927-4173-9DC5-C4D2E8EA6BB1}" dt="2019-10-08T15:36:41.293" v="63" actId="1035"/>
          <ac:spMkLst>
            <pc:docMk/>
            <pc:sldMk cId="3393561470" sldId="1832"/>
            <ac:spMk id="9" creationId="{721F31F5-84C9-4F90-90C2-42830EA48A90}"/>
          </ac:spMkLst>
        </pc:spChg>
        <pc:spChg chg="add del mod">
          <ac:chgData name="Tomáš Kubálek" userId="add23078-4725-48e5-87dd-9fe2514ee9a5" providerId="ADAL" clId="{0FDDB4A5-2927-4173-9DC5-C4D2E8EA6BB1}" dt="2019-10-08T15:29:19.929" v="31" actId="478"/>
          <ac:spMkLst>
            <pc:docMk/>
            <pc:sldMk cId="3393561470" sldId="1832"/>
            <ac:spMk id="11" creationId="{EFF9C63E-24A2-48D0-903C-7100B8AC4060}"/>
          </ac:spMkLst>
        </pc:spChg>
        <pc:spChg chg="mod ord">
          <ac:chgData name="Tomáš Kubálek" userId="add23078-4725-48e5-87dd-9fe2514ee9a5" providerId="ADAL" clId="{0FDDB4A5-2927-4173-9DC5-C4D2E8EA6BB1}" dt="2019-10-08T15:28:03.885" v="23" actId="1035"/>
          <ac:spMkLst>
            <pc:docMk/>
            <pc:sldMk cId="3393561470" sldId="1832"/>
            <ac:spMk id="13" creationId="{CD88A927-8E21-4455-8F4C-09E4A9080CE9}"/>
          </ac:spMkLst>
        </pc:spChg>
        <pc:picChg chg="add mod">
          <ac:chgData name="Tomáš Kubálek" userId="add23078-4725-48e5-87dd-9fe2514ee9a5" providerId="ADAL" clId="{0FDDB4A5-2927-4173-9DC5-C4D2E8EA6BB1}" dt="2019-10-08T15:28:03.885" v="23" actId="1035"/>
          <ac:picMkLst>
            <pc:docMk/>
            <pc:sldMk cId="3393561470" sldId="1832"/>
            <ac:picMk id="7" creationId="{B27B9EA1-36C8-4F60-85F0-1D005FD01A84}"/>
          </ac:picMkLst>
        </pc:picChg>
        <pc:picChg chg="add mod">
          <ac:chgData name="Tomáš Kubálek" userId="add23078-4725-48e5-87dd-9fe2514ee9a5" providerId="ADAL" clId="{0FDDB4A5-2927-4173-9DC5-C4D2E8EA6BB1}" dt="2019-10-08T15:36:41.293" v="63" actId="1035"/>
          <ac:picMkLst>
            <pc:docMk/>
            <pc:sldMk cId="3393561470" sldId="1832"/>
            <ac:picMk id="8" creationId="{436994C7-F193-444C-80A8-D89AD5712F75}"/>
          </ac:picMkLst>
        </pc:picChg>
        <pc:picChg chg="add mod">
          <ac:chgData name="Tomáš Kubálek" userId="add23078-4725-48e5-87dd-9fe2514ee9a5" providerId="ADAL" clId="{0FDDB4A5-2927-4173-9DC5-C4D2E8EA6BB1}" dt="2019-10-08T15:36:31.798" v="59" actId="108"/>
          <ac:picMkLst>
            <pc:docMk/>
            <pc:sldMk cId="3393561470" sldId="1832"/>
            <ac:picMk id="10" creationId="{F5BC2A82-0B67-4D88-BFF0-83B0EF0F1479}"/>
          </ac:picMkLst>
        </pc:picChg>
        <pc:picChg chg="del">
          <ac:chgData name="Tomáš Kubálek" userId="add23078-4725-48e5-87dd-9fe2514ee9a5" providerId="ADAL" clId="{0FDDB4A5-2927-4173-9DC5-C4D2E8EA6BB1}" dt="2019-10-08T15:27:02.550" v="7" actId="478"/>
          <ac:picMkLst>
            <pc:docMk/>
            <pc:sldMk cId="3393561470" sldId="1832"/>
            <ac:picMk id="15" creationId="{7105658A-2044-475F-ABC3-B12563534B17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6:45:32.428" v="366" actId="108"/>
        <pc:sldMkLst>
          <pc:docMk/>
          <pc:sldMk cId="1519789390" sldId="1833"/>
        </pc:sldMkLst>
        <pc:spChg chg="mod ord">
          <ac:chgData name="Tomáš Kubálek" userId="add23078-4725-48e5-87dd-9fe2514ee9a5" providerId="ADAL" clId="{0FDDB4A5-2927-4173-9DC5-C4D2E8EA6BB1}" dt="2019-10-08T16:35:16.604" v="287" actId="1038"/>
          <ac:spMkLst>
            <pc:docMk/>
            <pc:sldMk cId="1519789390" sldId="1833"/>
            <ac:spMk id="8" creationId="{20211B51-0159-443D-9038-8B6EEEAB5C49}"/>
          </ac:spMkLst>
        </pc:spChg>
        <pc:spChg chg="del">
          <ac:chgData name="Tomáš Kubálek" userId="add23078-4725-48e5-87dd-9fe2514ee9a5" providerId="ADAL" clId="{0FDDB4A5-2927-4173-9DC5-C4D2E8EA6BB1}" dt="2019-10-08T16:43:42.889" v="341" actId="478"/>
          <ac:spMkLst>
            <pc:docMk/>
            <pc:sldMk cId="1519789390" sldId="1833"/>
            <ac:spMk id="23" creationId="{EF2AC84C-FDEE-4266-B530-79F71E9A6A3E}"/>
          </ac:spMkLst>
        </pc:spChg>
        <pc:spChg chg="add del mod">
          <ac:chgData name="Tomáš Kubálek" userId="add23078-4725-48e5-87dd-9fe2514ee9a5" providerId="ADAL" clId="{0FDDB4A5-2927-4173-9DC5-C4D2E8EA6BB1}" dt="2019-10-08T16:45:28.833" v="365" actId="478"/>
          <ac:spMkLst>
            <pc:docMk/>
            <pc:sldMk cId="1519789390" sldId="1833"/>
            <ac:spMk id="30" creationId="{B35D8E44-A4BA-44DC-93BE-72FE158438E2}"/>
          </ac:spMkLst>
        </pc:spChg>
        <pc:spChg chg="del">
          <ac:chgData name="Tomáš Kubálek" userId="add23078-4725-48e5-87dd-9fe2514ee9a5" providerId="ADAL" clId="{0FDDB4A5-2927-4173-9DC5-C4D2E8EA6BB1}" dt="2019-10-08T16:42:30.834" v="324" actId="478"/>
          <ac:spMkLst>
            <pc:docMk/>
            <pc:sldMk cId="1519789390" sldId="1833"/>
            <ac:spMk id="36" creationId="{CAAB9B5F-C407-445E-B553-8774FDF7DEB1}"/>
          </ac:spMkLst>
        </pc:spChg>
        <pc:picChg chg="del">
          <ac:chgData name="Tomáš Kubálek" userId="add23078-4725-48e5-87dd-9fe2514ee9a5" providerId="ADAL" clId="{0FDDB4A5-2927-4173-9DC5-C4D2E8EA6BB1}" dt="2019-10-08T16:41:37.377" v="319" actId="478"/>
          <ac:picMkLst>
            <pc:docMk/>
            <pc:sldMk cId="1519789390" sldId="1833"/>
            <ac:picMk id="3" creationId="{02885A9A-D66B-4BC3-AC7B-8B176652244F}"/>
          </ac:picMkLst>
        </pc:picChg>
        <pc:picChg chg="del">
          <ac:chgData name="Tomáš Kubálek" userId="add23078-4725-48e5-87dd-9fe2514ee9a5" providerId="ADAL" clId="{0FDDB4A5-2927-4173-9DC5-C4D2E8EA6BB1}" dt="2019-10-08T16:27:31.579" v="122" actId="478"/>
          <ac:picMkLst>
            <pc:docMk/>
            <pc:sldMk cId="1519789390" sldId="1833"/>
            <ac:picMk id="7" creationId="{ECEC8000-E378-49DD-80B0-CE2605E851F0}"/>
          </ac:picMkLst>
        </pc:picChg>
        <pc:picChg chg="del">
          <ac:chgData name="Tomáš Kubálek" userId="add23078-4725-48e5-87dd-9fe2514ee9a5" providerId="ADAL" clId="{0FDDB4A5-2927-4173-9DC5-C4D2E8EA6BB1}" dt="2019-10-08T16:35:53.123" v="289" actId="478"/>
          <ac:picMkLst>
            <pc:docMk/>
            <pc:sldMk cId="1519789390" sldId="1833"/>
            <ac:picMk id="9" creationId="{A74E917A-6AAE-4EE6-A70E-8CD641FA246A}"/>
          </ac:picMkLst>
        </pc:picChg>
        <pc:picChg chg="del">
          <ac:chgData name="Tomáš Kubálek" userId="add23078-4725-48e5-87dd-9fe2514ee9a5" providerId="ADAL" clId="{0FDDB4A5-2927-4173-9DC5-C4D2E8EA6BB1}" dt="2019-10-08T16:37:45.794" v="295" actId="478"/>
          <ac:picMkLst>
            <pc:docMk/>
            <pc:sldMk cId="1519789390" sldId="1833"/>
            <ac:picMk id="10" creationId="{D0351C60-CE1D-46A6-9EE8-B4784B868DA8}"/>
          </ac:picMkLst>
        </pc:picChg>
        <pc:picChg chg="del">
          <ac:chgData name="Tomáš Kubálek" userId="add23078-4725-48e5-87dd-9fe2514ee9a5" providerId="ADAL" clId="{0FDDB4A5-2927-4173-9DC5-C4D2E8EA6BB1}" dt="2019-10-08T16:38:39.586" v="302" actId="478"/>
          <ac:picMkLst>
            <pc:docMk/>
            <pc:sldMk cId="1519789390" sldId="1833"/>
            <ac:picMk id="11" creationId="{3559F98D-8FBD-43ED-8C34-BFB4C57FFA66}"/>
          </ac:picMkLst>
        </pc:picChg>
        <pc:picChg chg="del">
          <ac:chgData name="Tomáš Kubálek" userId="add23078-4725-48e5-87dd-9fe2514ee9a5" providerId="ADAL" clId="{0FDDB4A5-2927-4173-9DC5-C4D2E8EA6BB1}" dt="2019-10-08T16:41:32.434" v="318" actId="478"/>
          <ac:picMkLst>
            <pc:docMk/>
            <pc:sldMk cId="1519789390" sldId="1833"/>
            <ac:picMk id="12" creationId="{4183758E-3072-41FC-A2FF-FF3638131EFE}"/>
          </ac:picMkLst>
        </pc:picChg>
        <pc:picChg chg="add del mod">
          <ac:chgData name="Tomáš Kubálek" userId="add23078-4725-48e5-87dd-9fe2514ee9a5" providerId="ADAL" clId="{0FDDB4A5-2927-4173-9DC5-C4D2E8EA6BB1}" dt="2019-10-08T16:27:58.307" v="126" actId="478"/>
          <ac:picMkLst>
            <pc:docMk/>
            <pc:sldMk cId="1519789390" sldId="1833"/>
            <ac:picMk id="13" creationId="{7DC02EA7-3ADD-44B2-BEA6-140C419577DA}"/>
          </ac:picMkLst>
        </pc:picChg>
        <pc:picChg chg="add del mod">
          <ac:chgData name="Tomáš Kubálek" userId="add23078-4725-48e5-87dd-9fe2514ee9a5" providerId="ADAL" clId="{0FDDB4A5-2927-4173-9DC5-C4D2E8EA6BB1}" dt="2019-10-08T16:34:44.181" v="268" actId="478"/>
          <ac:picMkLst>
            <pc:docMk/>
            <pc:sldMk cId="1519789390" sldId="1833"/>
            <ac:picMk id="15" creationId="{37D81ED5-E32B-4E06-8815-224482852BDA}"/>
          </ac:picMkLst>
        </pc:picChg>
        <pc:picChg chg="add mod">
          <ac:chgData name="Tomáš Kubálek" userId="add23078-4725-48e5-87dd-9fe2514ee9a5" providerId="ADAL" clId="{0FDDB4A5-2927-4173-9DC5-C4D2E8EA6BB1}" dt="2019-10-08T16:35:23.749" v="288" actId="108"/>
          <ac:picMkLst>
            <pc:docMk/>
            <pc:sldMk cId="1519789390" sldId="1833"/>
            <ac:picMk id="16" creationId="{A97850D7-E40B-47BF-B116-DC7648E75B71}"/>
          </ac:picMkLst>
        </pc:picChg>
        <pc:picChg chg="add mod">
          <ac:chgData name="Tomáš Kubálek" userId="add23078-4725-48e5-87dd-9fe2514ee9a5" providerId="ADAL" clId="{0FDDB4A5-2927-4173-9DC5-C4D2E8EA6BB1}" dt="2019-10-08T16:36:06.343" v="294" actId="108"/>
          <ac:picMkLst>
            <pc:docMk/>
            <pc:sldMk cId="1519789390" sldId="1833"/>
            <ac:picMk id="18" creationId="{AFF73922-11A2-409A-B274-FB4334A31E68}"/>
          </ac:picMkLst>
        </pc:picChg>
        <pc:picChg chg="add mod">
          <ac:chgData name="Tomáš Kubálek" userId="add23078-4725-48e5-87dd-9fe2514ee9a5" providerId="ADAL" clId="{0FDDB4A5-2927-4173-9DC5-C4D2E8EA6BB1}" dt="2019-10-08T16:40:34.923" v="310" actId="108"/>
          <ac:picMkLst>
            <pc:docMk/>
            <pc:sldMk cId="1519789390" sldId="1833"/>
            <ac:picMk id="20" creationId="{1B136E71-7C4B-4022-9B01-D20BBDE52DC9}"/>
          </ac:picMkLst>
        </pc:picChg>
        <pc:picChg chg="add mod">
          <ac:chgData name="Tomáš Kubálek" userId="add23078-4725-48e5-87dd-9fe2514ee9a5" providerId="ADAL" clId="{0FDDB4A5-2927-4173-9DC5-C4D2E8EA6BB1}" dt="2019-10-08T16:40:35.510" v="311" actId="108"/>
          <ac:picMkLst>
            <pc:docMk/>
            <pc:sldMk cId="1519789390" sldId="1833"/>
            <ac:picMk id="22" creationId="{8344ADC0-3518-43EF-9DB7-3050145CD05F}"/>
          </ac:picMkLst>
        </pc:picChg>
        <pc:picChg chg="del">
          <ac:chgData name="Tomáš Kubálek" userId="add23078-4725-48e5-87dd-9fe2514ee9a5" providerId="ADAL" clId="{0FDDB4A5-2927-4173-9DC5-C4D2E8EA6BB1}" dt="2019-10-08T16:42:23.193" v="321" actId="478"/>
          <ac:picMkLst>
            <pc:docMk/>
            <pc:sldMk cId="1519789390" sldId="1833"/>
            <ac:picMk id="24" creationId="{5CA7DF8D-2EC6-48D4-8EE3-2E92A09C0670}"/>
          </ac:picMkLst>
        </pc:picChg>
        <pc:picChg chg="del">
          <ac:chgData name="Tomáš Kubálek" userId="add23078-4725-48e5-87dd-9fe2514ee9a5" providerId="ADAL" clId="{0FDDB4A5-2927-4173-9DC5-C4D2E8EA6BB1}" dt="2019-10-08T16:43:32.065" v="335" actId="478"/>
          <ac:picMkLst>
            <pc:docMk/>
            <pc:sldMk cId="1519789390" sldId="1833"/>
            <ac:picMk id="25" creationId="{32CE77B4-0D90-47FA-8463-30DB390F0857}"/>
          </ac:picMkLst>
        </pc:picChg>
        <pc:picChg chg="del">
          <ac:chgData name="Tomáš Kubálek" userId="add23078-4725-48e5-87dd-9fe2514ee9a5" providerId="ADAL" clId="{0FDDB4A5-2927-4173-9DC5-C4D2E8EA6BB1}" dt="2019-10-08T16:43:30.081" v="334" actId="478"/>
          <ac:picMkLst>
            <pc:docMk/>
            <pc:sldMk cId="1519789390" sldId="1833"/>
            <ac:picMk id="26" creationId="{560E0D7D-CC21-48ED-A0AB-752CDC852714}"/>
          </ac:picMkLst>
        </pc:picChg>
        <pc:picChg chg="add mod">
          <ac:chgData name="Tomáš Kubálek" userId="add23078-4725-48e5-87dd-9fe2514ee9a5" providerId="ADAL" clId="{0FDDB4A5-2927-4173-9DC5-C4D2E8EA6BB1}" dt="2019-10-08T16:42:57.578" v="333" actId="14100"/>
          <ac:picMkLst>
            <pc:docMk/>
            <pc:sldMk cId="1519789390" sldId="1833"/>
            <ac:picMk id="28" creationId="{5B29C627-3916-42F6-A895-C2303E4C2BF3}"/>
          </ac:picMkLst>
        </pc:picChg>
        <pc:picChg chg="add mod">
          <ac:chgData name="Tomáš Kubálek" userId="add23078-4725-48e5-87dd-9fe2514ee9a5" providerId="ADAL" clId="{0FDDB4A5-2927-4173-9DC5-C4D2E8EA6BB1}" dt="2019-10-08T16:44:01.372" v="346" actId="108"/>
          <ac:picMkLst>
            <pc:docMk/>
            <pc:sldMk cId="1519789390" sldId="1833"/>
            <ac:picMk id="29" creationId="{30AE18FF-D6E4-4691-BB4B-8A0F1E9BBF5D}"/>
          </ac:picMkLst>
        </pc:picChg>
        <pc:picChg chg="add mod">
          <ac:chgData name="Tomáš Kubálek" userId="add23078-4725-48e5-87dd-9fe2514ee9a5" providerId="ADAL" clId="{0FDDB4A5-2927-4173-9DC5-C4D2E8EA6BB1}" dt="2019-10-08T16:45:32.428" v="366" actId="108"/>
          <ac:picMkLst>
            <pc:docMk/>
            <pc:sldMk cId="1519789390" sldId="1833"/>
            <ac:picMk id="35" creationId="{04B6EB1B-5724-41DB-A784-3E7656DB0FFC}"/>
          </ac:picMkLst>
        </pc:picChg>
        <pc:cxnChg chg="del mod ord">
          <ac:chgData name="Tomáš Kubálek" userId="add23078-4725-48e5-87dd-9fe2514ee9a5" providerId="ADAL" clId="{0FDDB4A5-2927-4173-9DC5-C4D2E8EA6BB1}" dt="2019-10-08T16:38:49.418" v="303" actId="478"/>
          <ac:cxnSpMkLst>
            <pc:docMk/>
            <pc:sldMk cId="1519789390" sldId="1833"/>
            <ac:cxnSpMk id="17" creationId="{79DA5A7E-0A20-448B-856C-11795B533730}"/>
          </ac:cxnSpMkLst>
        </pc:cxnChg>
        <pc:cxnChg chg="mod ord">
          <ac:chgData name="Tomáš Kubálek" userId="add23078-4725-48e5-87dd-9fe2514ee9a5" providerId="ADAL" clId="{0FDDB4A5-2927-4173-9DC5-C4D2E8EA6BB1}" dt="2019-10-08T16:38:59.762" v="306" actId="1076"/>
          <ac:cxnSpMkLst>
            <pc:docMk/>
            <pc:sldMk cId="1519789390" sldId="1833"/>
            <ac:cxnSpMk id="19" creationId="{5DFAF0CC-DB24-477A-9497-6EAF757618B9}"/>
          </ac:cxnSpMkLst>
        </pc:cxnChg>
        <pc:cxnChg chg="del">
          <ac:chgData name="Tomáš Kubálek" userId="add23078-4725-48e5-87dd-9fe2514ee9a5" providerId="ADAL" clId="{0FDDB4A5-2927-4173-9DC5-C4D2E8EA6BB1}" dt="2019-10-08T16:41:41.514" v="320" actId="478"/>
          <ac:cxnSpMkLst>
            <pc:docMk/>
            <pc:sldMk cId="1519789390" sldId="1833"/>
            <ac:cxnSpMk id="21" creationId="{16511801-F420-43D1-9654-72F093EE8433}"/>
          </ac:cxnSpMkLst>
        </pc:cxnChg>
        <pc:cxnChg chg="del mod">
          <ac:chgData name="Tomáš Kubálek" userId="add23078-4725-48e5-87dd-9fe2514ee9a5" providerId="ADAL" clId="{0FDDB4A5-2927-4173-9DC5-C4D2E8EA6BB1}" dt="2019-10-08T16:42:33.191" v="325" actId="478"/>
          <ac:cxnSpMkLst>
            <pc:docMk/>
            <pc:sldMk cId="1519789390" sldId="1833"/>
            <ac:cxnSpMk id="27" creationId="{57A94FB9-DFC3-4C46-A2F5-AF2C6E25EAF5}"/>
          </ac:cxnSpMkLst>
        </pc:cxnChg>
        <pc:cxnChg chg="del">
          <ac:chgData name="Tomáš Kubálek" userId="add23078-4725-48e5-87dd-9fe2514ee9a5" providerId="ADAL" clId="{0FDDB4A5-2927-4173-9DC5-C4D2E8EA6BB1}" dt="2019-10-08T16:42:34.665" v="326" actId="478"/>
          <ac:cxnSpMkLst>
            <pc:docMk/>
            <pc:sldMk cId="1519789390" sldId="1833"/>
            <ac:cxnSpMk id="32" creationId="{D1B54C79-D35A-423E-8EE1-B1FB20711D10}"/>
          </ac:cxnSpMkLst>
        </pc:cxnChg>
        <pc:cxnChg chg="add mod">
          <ac:chgData name="Tomáš Kubálek" userId="add23078-4725-48e5-87dd-9fe2514ee9a5" providerId="ADAL" clId="{0FDDB4A5-2927-4173-9DC5-C4D2E8EA6BB1}" dt="2019-10-08T16:43:57.706" v="345" actId="14100"/>
          <ac:cxnSpMkLst>
            <pc:docMk/>
            <pc:sldMk cId="1519789390" sldId="1833"/>
            <ac:cxnSpMk id="33" creationId="{445044F9-589F-4676-986A-A64A81EB67A7}"/>
          </ac:cxnSpMkLst>
        </pc:cxnChg>
        <pc:cxnChg chg="add mod">
          <ac:chgData name="Tomáš Kubálek" userId="add23078-4725-48e5-87dd-9fe2514ee9a5" providerId="ADAL" clId="{0FDDB4A5-2927-4173-9DC5-C4D2E8EA6BB1}" dt="2019-10-08T16:45:24.114" v="364" actId="14100"/>
          <ac:cxnSpMkLst>
            <pc:docMk/>
            <pc:sldMk cId="1519789390" sldId="1833"/>
            <ac:cxnSpMk id="37" creationId="{7DF5C4FA-291C-4741-8126-5EE0706B5AE9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04:47.647" v="490" actId="1037"/>
        <pc:sldMkLst>
          <pc:docMk/>
          <pc:sldMk cId="418311538" sldId="1834"/>
        </pc:sldMkLst>
        <pc:spChg chg="add del">
          <ac:chgData name="Tomáš Kubálek" userId="add23078-4725-48e5-87dd-9fe2514ee9a5" providerId="ADAL" clId="{0FDDB4A5-2927-4173-9DC5-C4D2E8EA6BB1}" dt="2019-10-08T16:59:54.393" v="454" actId="478"/>
          <ac:spMkLst>
            <pc:docMk/>
            <pc:sldMk cId="418311538" sldId="1834"/>
            <ac:spMk id="10" creationId="{6D0F4CB2-892B-433E-B3C0-4E399169023E}"/>
          </ac:spMkLst>
        </pc:spChg>
        <pc:spChg chg="del">
          <ac:chgData name="Tomáš Kubálek" userId="add23078-4725-48e5-87dd-9fe2514ee9a5" providerId="ADAL" clId="{0FDDB4A5-2927-4173-9DC5-C4D2E8EA6BB1}" dt="2019-10-08T17:00:58.430" v="464" actId="478"/>
          <ac:spMkLst>
            <pc:docMk/>
            <pc:sldMk cId="418311538" sldId="1834"/>
            <ac:spMk id="14" creationId="{9EF3D6E3-9739-4FA9-A45B-557D4118B7FA}"/>
          </ac:spMkLst>
        </pc:spChg>
        <pc:picChg chg="del">
          <ac:chgData name="Tomáš Kubálek" userId="add23078-4725-48e5-87dd-9fe2514ee9a5" providerId="ADAL" clId="{0FDDB4A5-2927-4173-9DC5-C4D2E8EA6BB1}" dt="2019-10-08T16:59:47.323" v="452" actId="478"/>
          <ac:picMkLst>
            <pc:docMk/>
            <pc:sldMk cId="418311538" sldId="1834"/>
            <ac:picMk id="6" creationId="{38B97FBC-5FCB-49FC-8BED-FCACBBF521C6}"/>
          </ac:picMkLst>
        </pc:picChg>
        <pc:picChg chg="del">
          <ac:chgData name="Tomáš Kubálek" userId="add23078-4725-48e5-87dd-9fe2514ee9a5" providerId="ADAL" clId="{0FDDB4A5-2927-4173-9DC5-C4D2E8EA6BB1}" dt="2019-10-08T17:04:10.262" v="476" actId="478"/>
          <ac:picMkLst>
            <pc:docMk/>
            <pc:sldMk cId="418311538" sldId="1834"/>
            <ac:picMk id="7" creationId="{8E8A8507-1CBE-49DB-88CE-953A57B9A3AE}"/>
          </ac:picMkLst>
        </pc:picChg>
        <pc:picChg chg="del">
          <ac:chgData name="Tomáš Kubálek" userId="add23078-4725-48e5-87dd-9fe2514ee9a5" providerId="ADAL" clId="{0FDDB4A5-2927-4173-9DC5-C4D2E8EA6BB1}" dt="2019-10-08T17:00:53.198" v="462" actId="478"/>
          <ac:picMkLst>
            <pc:docMk/>
            <pc:sldMk cId="418311538" sldId="1834"/>
            <ac:picMk id="8" creationId="{A5E504C5-176C-4CE6-9791-8C5FB849EA31}"/>
          </ac:picMkLst>
        </pc:picChg>
        <pc:picChg chg="add mod">
          <ac:chgData name="Tomáš Kubálek" userId="add23078-4725-48e5-87dd-9fe2514ee9a5" providerId="ADAL" clId="{0FDDB4A5-2927-4173-9DC5-C4D2E8EA6BB1}" dt="2019-10-08T17:04:42.959" v="486" actId="1038"/>
          <ac:picMkLst>
            <pc:docMk/>
            <pc:sldMk cId="418311538" sldId="1834"/>
            <ac:picMk id="12" creationId="{29470C59-2687-4C08-83EF-1C11E403AEF7}"/>
          </ac:picMkLst>
        </pc:picChg>
        <pc:picChg chg="add mod">
          <ac:chgData name="Tomáš Kubálek" userId="add23078-4725-48e5-87dd-9fe2514ee9a5" providerId="ADAL" clId="{0FDDB4A5-2927-4173-9DC5-C4D2E8EA6BB1}" dt="2019-10-08T17:04:47.647" v="490" actId="1037"/>
          <ac:picMkLst>
            <pc:docMk/>
            <pc:sldMk cId="418311538" sldId="1834"/>
            <ac:picMk id="13" creationId="{F03C4180-D876-4D91-A975-AD70FB25D9C4}"/>
          </ac:picMkLst>
        </pc:picChg>
        <pc:picChg chg="del">
          <ac:chgData name="Tomáš Kubálek" userId="add23078-4725-48e5-87dd-9fe2514ee9a5" providerId="ADAL" clId="{0FDDB4A5-2927-4173-9DC5-C4D2E8EA6BB1}" dt="2019-10-08T17:04:09.583" v="475" actId="478"/>
          <ac:picMkLst>
            <pc:docMk/>
            <pc:sldMk cId="418311538" sldId="1834"/>
            <ac:picMk id="15" creationId="{DE4EA9E3-53AD-4C4F-98A9-3F7E1704AFD5}"/>
          </ac:picMkLst>
        </pc:picChg>
        <pc:picChg chg="add mod">
          <ac:chgData name="Tomáš Kubálek" userId="add23078-4725-48e5-87dd-9fe2514ee9a5" providerId="ADAL" clId="{0FDDB4A5-2927-4173-9DC5-C4D2E8EA6BB1}" dt="2019-10-08T17:04:42.959" v="486" actId="1038"/>
          <ac:picMkLst>
            <pc:docMk/>
            <pc:sldMk cId="418311538" sldId="1834"/>
            <ac:picMk id="17" creationId="{A78F71D4-63AE-4E45-93C1-6824DE7A6BB5}"/>
          </ac:picMkLst>
        </pc:picChg>
        <pc:cxnChg chg="del mod">
          <ac:chgData name="Tomáš Kubálek" userId="add23078-4725-48e5-87dd-9fe2514ee9a5" providerId="ADAL" clId="{0FDDB4A5-2927-4173-9DC5-C4D2E8EA6BB1}" dt="2019-10-08T17:04:35.670" v="484" actId="478"/>
          <ac:cxnSpMkLst>
            <pc:docMk/>
            <pc:sldMk cId="418311538" sldId="1834"/>
            <ac:cxnSpMk id="9" creationId="{5639291C-F5EE-4020-B2EC-5B641160D043}"/>
          </ac:cxnSpMkLst>
        </pc:cxnChg>
        <pc:cxnChg chg="mod ord">
          <ac:chgData name="Tomáš Kubálek" userId="add23078-4725-48e5-87dd-9fe2514ee9a5" providerId="ADAL" clId="{0FDDB4A5-2927-4173-9DC5-C4D2E8EA6BB1}" dt="2019-10-08T17:04:42.959" v="486" actId="1038"/>
          <ac:cxnSpMkLst>
            <pc:docMk/>
            <pc:sldMk cId="418311538" sldId="1834"/>
            <ac:cxnSpMk id="11" creationId="{F92F7287-134B-4B58-8980-313F25F8046B}"/>
          </ac:cxnSpMkLst>
        </pc:cxnChg>
        <pc:cxnChg chg="mod ord">
          <ac:chgData name="Tomáš Kubálek" userId="add23078-4725-48e5-87dd-9fe2514ee9a5" providerId="ADAL" clId="{0FDDB4A5-2927-4173-9DC5-C4D2E8EA6BB1}" dt="2019-10-08T17:04:47.647" v="490" actId="1037"/>
          <ac:cxnSpMkLst>
            <pc:docMk/>
            <pc:sldMk cId="418311538" sldId="1834"/>
            <ac:cxnSpMk id="16" creationId="{39B74BFD-C167-4A87-9C40-8186B75ED523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6:56:56.082" v="451" actId="108"/>
        <pc:sldMkLst>
          <pc:docMk/>
          <pc:sldMk cId="77088785" sldId="1835"/>
        </pc:sldMkLst>
        <pc:spChg chg="del">
          <ac:chgData name="Tomáš Kubálek" userId="add23078-4725-48e5-87dd-9fe2514ee9a5" providerId="ADAL" clId="{0FDDB4A5-2927-4173-9DC5-C4D2E8EA6BB1}" dt="2019-10-08T16:46:35.673" v="367" actId="478"/>
          <ac:spMkLst>
            <pc:docMk/>
            <pc:sldMk cId="77088785" sldId="1835"/>
            <ac:spMk id="8" creationId="{98EB674C-96E4-4A68-9139-F93FC6AEAA3D}"/>
          </ac:spMkLst>
        </pc:spChg>
        <pc:spChg chg="add">
          <ac:chgData name="Tomáš Kubálek" userId="add23078-4725-48e5-87dd-9fe2514ee9a5" providerId="ADAL" clId="{0FDDB4A5-2927-4173-9DC5-C4D2E8EA6BB1}" dt="2019-10-08T16:46:37.650" v="369"/>
          <ac:spMkLst>
            <pc:docMk/>
            <pc:sldMk cId="77088785" sldId="1835"/>
            <ac:spMk id="25" creationId="{6814E417-E444-4861-AFE3-305CB4312F0F}"/>
          </ac:spMkLst>
        </pc:spChg>
        <pc:picChg chg="add mod">
          <ac:chgData name="Tomáš Kubálek" userId="add23078-4725-48e5-87dd-9fe2514ee9a5" providerId="ADAL" clId="{0FDDB4A5-2927-4173-9DC5-C4D2E8EA6BB1}" dt="2019-10-08T16:48:55.324" v="381" actId="108"/>
          <ac:picMkLst>
            <pc:docMk/>
            <pc:sldMk cId="77088785" sldId="1835"/>
            <ac:picMk id="6" creationId="{EBAB38D0-BBD1-4F22-9BE2-CD7F1C7AB15D}"/>
          </ac:picMkLst>
        </pc:picChg>
        <pc:picChg chg="del">
          <ac:chgData name="Tomáš Kubálek" userId="add23078-4725-48e5-87dd-9fe2514ee9a5" providerId="ADAL" clId="{0FDDB4A5-2927-4173-9DC5-C4D2E8EA6BB1}" dt="2019-10-08T16:46:36.626" v="368" actId="478"/>
          <ac:picMkLst>
            <pc:docMk/>
            <pc:sldMk cId="77088785" sldId="1835"/>
            <ac:picMk id="7" creationId="{0C1CE518-3601-4B2E-AF04-05B158A4B549}"/>
          </ac:picMkLst>
        </pc:picChg>
        <pc:picChg chg="del">
          <ac:chgData name="Tomáš Kubálek" userId="add23078-4725-48e5-87dd-9fe2514ee9a5" providerId="ADAL" clId="{0FDDB4A5-2927-4173-9DC5-C4D2E8EA6BB1}" dt="2019-10-08T16:47:53.565" v="370" actId="478"/>
          <ac:picMkLst>
            <pc:docMk/>
            <pc:sldMk cId="77088785" sldId="1835"/>
            <ac:picMk id="9" creationId="{82F6AE60-8AE8-4D99-A532-5770A7B532C3}"/>
          </ac:picMkLst>
        </pc:picChg>
        <pc:picChg chg="del">
          <ac:chgData name="Tomáš Kubálek" userId="add23078-4725-48e5-87dd-9fe2514ee9a5" providerId="ADAL" clId="{0FDDB4A5-2927-4173-9DC5-C4D2E8EA6BB1}" dt="2019-10-08T16:50:11.040" v="388" actId="478"/>
          <ac:picMkLst>
            <pc:docMk/>
            <pc:sldMk cId="77088785" sldId="1835"/>
            <ac:picMk id="10" creationId="{D880A9CF-14CC-441D-92BF-2D9A1D1D4BC7}"/>
          </ac:picMkLst>
        </pc:picChg>
        <pc:picChg chg="add del mod">
          <ac:chgData name="Tomáš Kubálek" userId="add23078-4725-48e5-87dd-9fe2514ee9a5" providerId="ADAL" clId="{0FDDB4A5-2927-4173-9DC5-C4D2E8EA6BB1}" dt="2019-10-08T16:48:38.031" v="378" actId="478"/>
          <ac:picMkLst>
            <pc:docMk/>
            <pc:sldMk cId="77088785" sldId="1835"/>
            <ac:picMk id="12" creationId="{51AD8286-7E75-4F60-9B90-6036682DBE85}"/>
          </ac:picMkLst>
        </pc:picChg>
        <pc:picChg chg="del">
          <ac:chgData name="Tomáš Kubálek" userId="add23078-4725-48e5-87dd-9fe2514ee9a5" providerId="ADAL" clId="{0FDDB4A5-2927-4173-9DC5-C4D2E8EA6BB1}" dt="2019-10-08T16:53:06.736" v="412" actId="478"/>
          <ac:picMkLst>
            <pc:docMk/>
            <pc:sldMk cId="77088785" sldId="1835"/>
            <ac:picMk id="13" creationId="{1F2C17F3-16FC-4FF1-BE47-FD354F8555A3}"/>
          </ac:picMkLst>
        </pc:picChg>
        <pc:picChg chg="add mod">
          <ac:chgData name="Tomáš Kubálek" userId="add23078-4725-48e5-87dd-9fe2514ee9a5" providerId="ADAL" clId="{0FDDB4A5-2927-4173-9DC5-C4D2E8EA6BB1}" dt="2019-10-08T16:48:56.138" v="382" actId="108"/>
          <ac:picMkLst>
            <pc:docMk/>
            <pc:sldMk cId="77088785" sldId="1835"/>
            <ac:picMk id="15" creationId="{9732C71F-C3AA-43D6-8DFA-2DED281904E1}"/>
          </ac:picMkLst>
        </pc:picChg>
        <pc:picChg chg="del">
          <ac:chgData name="Tomáš Kubálek" userId="add23078-4725-48e5-87dd-9fe2514ee9a5" providerId="ADAL" clId="{0FDDB4A5-2927-4173-9DC5-C4D2E8EA6BB1}" dt="2019-10-08T16:51:46.448" v="397" actId="478"/>
          <ac:picMkLst>
            <pc:docMk/>
            <pc:sldMk cId="77088785" sldId="1835"/>
            <ac:picMk id="22" creationId="{DC303F2E-8B91-4ADE-A323-C85E3B01D52E}"/>
          </ac:picMkLst>
        </pc:picChg>
        <pc:picChg chg="add">
          <ac:chgData name="Tomáš Kubálek" userId="add23078-4725-48e5-87dd-9fe2514ee9a5" providerId="ADAL" clId="{0FDDB4A5-2927-4173-9DC5-C4D2E8EA6BB1}" dt="2019-10-08T16:46:37.650" v="369"/>
          <ac:picMkLst>
            <pc:docMk/>
            <pc:sldMk cId="77088785" sldId="1835"/>
            <ac:picMk id="24" creationId="{E3CC3C37-ADF7-4A8D-9456-F1071F1A3993}"/>
          </ac:picMkLst>
        </pc:picChg>
        <pc:picChg chg="add mod">
          <ac:chgData name="Tomáš Kubálek" userId="add23078-4725-48e5-87dd-9fe2514ee9a5" providerId="ADAL" clId="{0FDDB4A5-2927-4173-9DC5-C4D2E8EA6BB1}" dt="2019-10-08T16:52:41.122" v="409" actId="108"/>
          <ac:picMkLst>
            <pc:docMk/>
            <pc:sldMk cId="77088785" sldId="1835"/>
            <ac:picMk id="26" creationId="{C0E662FE-E98B-4930-87A9-DA60A3987348}"/>
          </ac:picMkLst>
        </pc:picChg>
        <pc:picChg chg="del">
          <ac:chgData name="Tomáš Kubálek" userId="add23078-4725-48e5-87dd-9fe2514ee9a5" providerId="ADAL" clId="{0FDDB4A5-2927-4173-9DC5-C4D2E8EA6BB1}" dt="2019-10-08T16:53:56.095" v="422" actId="478"/>
          <ac:picMkLst>
            <pc:docMk/>
            <pc:sldMk cId="77088785" sldId="1835"/>
            <ac:picMk id="27" creationId="{7C1C2A09-F7E7-4F17-8418-76217E884011}"/>
          </ac:picMkLst>
        </pc:picChg>
        <pc:picChg chg="del">
          <ac:chgData name="Tomáš Kubálek" userId="add23078-4725-48e5-87dd-9fe2514ee9a5" providerId="ADAL" clId="{0FDDB4A5-2927-4173-9DC5-C4D2E8EA6BB1}" dt="2019-10-08T16:55:07.591" v="431" actId="478"/>
          <ac:picMkLst>
            <pc:docMk/>
            <pc:sldMk cId="77088785" sldId="1835"/>
            <ac:picMk id="30" creationId="{A364C615-C733-4067-98DC-4CC002021D8D}"/>
          </ac:picMkLst>
        </pc:picChg>
        <pc:picChg chg="del">
          <ac:chgData name="Tomáš Kubálek" userId="add23078-4725-48e5-87dd-9fe2514ee9a5" providerId="ADAL" clId="{0FDDB4A5-2927-4173-9DC5-C4D2E8EA6BB1}" dt="2019-10-08T16:56:46.800" v="447" actId="478"/>
          <ac:picMkLst>
            <pc:docMk/>
            <pc:sldMk cId="77088785" sldId="1835"/>
            <ac:picMk id="31" creationId="{15DC7612-AEF6-4536-B9F1-41E06DC228E9}"/>
          </ac:picMkLst>
        </pc:picChg>
        <pc:picChg chg="add mod">
          <ac:chgData name="Tomáš Kubálek" userId="add23078-4725-48e5-87dd-9fe2514ee9a5" providerId="ADAL" clId="{0FDDB4A5-2927-4173-9DC5-C4D2E8EA6BB1}" dt="2019-10-08T16:53:58.744" v="423" actId="1076"/>
          <ac:picMkLst>
            <pc:docMk/>
            <pc:sldMk cId="77088785" sldId="1835"/>
            <ac:picMk id="33" creationId="{27EC14D8-DDD0-46AE-AFE0-8FB3F94D01A7}"/>
          </ac:picMkLst>
        </pc:picChg>
        <pc:picChg chg="add del mod">
          <ac:chgData name="Tomáš Kubálek" userId="add23078-4725-48e5-87dd-9fe2514ee9a5" providerId="ADAL" clId="{0FDDB4A5-2927-4173-9DC5-C4D2E8EA6BB1}" dt="2019-10-08T16:55:47.159" v="444" actId="478"/>
          <ac:picMkLst>
            <pc:docMk/>
            <pc:sldMk cId="77088785" sldId="1835"/>
            <ac:picMk id="35" creationId="{14716318-CCD9-427E-B9A0-7CD548671F02}"/>
          </ac:picMkLst>
        </pc:picChg>
        <pc:picChg chg="add mod">
          <ac:chgData name="Tomáš Kubálek" userId="add23078-4725-48e5-87dd-9fe2514ee9a5" providerId="ADAL" clId="{0FDDB4A5-2927-4173-9DC5-C4D2E8EA6BB1}" dt="2019-10-08T16:55:30.607" v="440" actId="1076"/>
          <ac:picMkLst>
            <pc:docMk/>
            <pc:sldMk cId="77088785" sldId="1835"/>
            <ac:picMk id="39" creationId="{A3B8EE37-A06F-466B-9A1C-ECE54D82DE16}"/>
          </ac:picMkLst>
        </pc:picChg>
        <pc:picChg chg="add mod">
          <ac:chgData name="Tomáš Kubálek" userId="add23078-4725-48e5-87dd-9fe2514ee9a5" providerId="ADAL" clId="{0FDDB4A5-2927-4173-9DC5-C4D2E8EA6BB1}" dt="2019-10-08T16:56:56.082" v="451" actId="108"/>
          <ac:picMkLst>
            <pc:docMk/>
            <pc:sldMk cId="77088785" sldId="1835"/>
            <ac:picMk id="42" creationId="{E8CDDFEE-E2BE-4402-A7A4-4439ED9AAF73}"/>
          </ac:picMkLst>
        </pc:picChg>
        <pc:cxnChg chg="mod ord">
          <ac:chgData name="Tomáš Kubálek" userId="add23078-4725-48e5-87dd-9fe2514ee9a5" providerId="ADAL" clId="{0FDDB4A5-2927-4173-9DC5-C4D2E8EA6BB1}" dt="2019-10-08T16:54:12.729" v="428" actId="14100"/>
          <ac:cxnSpMkLst>
            <pc:docMk/>
            <pc:sldMk cId="77088785" sldId="1835"/>
            <ac:cxnSpMk id="14" creationId="{EEC2308A-EB70-478C-A507-F59E51624BEB}"/>
          </ac:cxnSpMkLst>
        </pc:cxnChg>
        <pc:cxnChg chg="del">
          <ac:chgData name="Tomáš Kubálek" userId="add23078-4725-48e5-87dd-9fe2514ee9a5" providerId="ADAL" clId="{0FDDB4A5-2927-4173-9DC5-C4D2E8EA6BB1}" dt="2019-10-08T16:53:36.751" v="418" actId="478"/>
          <ac:cxnSpMkLst>
            <pc:docMk/>
            <pc:sldMk cId="77088785" sldId="1835"/>
            <ac:cxnSpMk id="16" creationId="{A144E573-4944-4241-8E07-7AF238686555}"/>
          </ac:cxnSpMkLst>
        </pc:cxnChg>
        <pc:cxnChg chg="del">
          <ac:chgData name="Tomáš Kubálek" userId="add23078-4725-48e5-87dd-9fe2514ee9a5" providerId="ADAL" clId="{0FDDB4A5-2927-4173-9DC5-C4D2E8EA6BB1}" dt="2019-10-08T16:54:16.351" v="429" actId="478"/>
          <ac:cxnSpMkLst>
            <pc:docMk/>
            <pc:sldMk cId="77088785" sldId="1835"/>
            <ac:cxnSpMk id="20" creationId="{98FB8389-1D28-4528-AB9C-EDBCC0473F4D}"/>
          </ac:cxnSpMkLst>
        </pc:cxnChg>
        <pc:cxnChg chg="del mod ord">
          <ac:chgData name="Tomáš Kubálek" userId="add23078-4725-48e5-87dd-9fe2514ee9a5" providerId="ADAL" clId="{0FDDB4A5-2927-4173-9DC5-C4D2E8EA6BB1}" dt="2019-10-08T16:53:18.328" v="414" actId="478"/>
          <ac:cxnSpMkLst>
            <pc:docMk/>
            <pc:sldMk cId="77088785" sldId="1835"/>
            <ac:cxnSpMk id="23" creationId="{EDC948DE-FC93-4FC9-AB02-B5BBCA2DCBEB}"/>
          </ac:cxnSpMkLst>
        </pc:cxnChg>
        <pc:cxnChg chg="add mod">
          <ac:chgData name="Tomáš Kubálek" userId="add23078-4725-48e5-87dd-9fe2514ee9a5" providerId="ADAL" clId="{0FDDB4A5-2927-4173-9DC5-C4D2E8EA6BB1}" dt="2019-10-08T16:55:19.625" v="436" actId="14100"/>
          <ac:cxnSpMkLst>
            <pc:docMk/>
            <pc:sldMk cId="77088785" sldId="1835"/>
            <ac:cxnSpMk id="28" creationId="{910511E0-B21A-4A40-B65A-7EEBB0BEA34E}"/>
          </ac:cxnSpMkLst>
        </pc:cxnChg>
        <pc:cxnChg chg="del">
          <ac:chgData name="Tomáš Kubálek" userId="add23078-4725-48e5-87dd-9fe2514ee9a5" providerId="ADAL" clId="{0FDDB4A5-2927-4173-9DC5-C4D2E8EA6BB1}" dt="2019-10-08T16:54:18.959" v="430" actId="478"/>
          <ac:cxnSpMkLst>
            <pc:docMk/>
            <pc:sldMk cId="77088785" sldId="1835"/>
            <ac:cxnSpMk id="32" creationId="{A9ACBFA5-0D08-4072-B271-C08727F4529B}"/>
          </ac:cxnSpMkLst>
        </pc:cxnChg>
        <pc:cxnChg chg="mod ord">
          <ac:chgData name="Tomáš Kubálek" userId="add23078-4725-48e5-87dd-9fe2514ee9a5" providerId="ADAL" clId="{0FDDB4A5-2927-4173-9DC5-C4D2E8EA6BB1}" dt="2019-10-08T16:55:59.121" v="446" actId="166"/>
          <ac:cxnSpMkLst>
            <pc:docMk/>
            <pc:sldMk cId="77088785" sldId="1835"/>
            <ac:cxnSpMk id="36" creationId="{84AD53C9-7B81-4614-8BD9-DC0894CBAF42}"/>
          </ac:cxnSpMkLst>
        </pc:cxnChg>
        <pc:cxnChg chg="add del mod">
          <ac:chgData name="Tomáš Kubálek" userId="add23078-4725-48e5-87dd-9fe2514ee9a5" providerId="ADAL" clId="{0FDDB4A5-2927-4173-9DC5-C4D2E8EA6BB1}" dt="2019-10-08T16:55:42.519" v="443" actId="478"/>
          <ac:cxnSpMkLst>
            <pc:docMk/>
            <pc:sldMk cId="77088785" sldId="1835"/>
            <ac:cxnSpMk id="41" creationId="{F74196E8-8C58-4F84-A1AE-4B1B69F7535F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12:29.271" v="555" actId="108"/>
        <pc:sldMkLst>
          <pc:docMk/>
          <pc:sldMk cId="792045263" sldId="1836"/>
        </pc:sldMkLst>
        <pc:picChg chg="add mod">
          <ac:chgData name="Tomáš Kubálek" userId="add23078-4725-48e5-87dd-9fe2514ee9a5" providerId="ADAL" clId="{0FDDB4A5-2927-4173-9DC5-C4D2E8EA6BB1}" dt="2019-10-08T17:12:29.271" v="555" actId="108"/>
          <ac:picMkLst>
            <pc:docMk/>
            <pc:sldMk cId="792045263" sldId="1836"/>
            <ac:picMk id="7" creationId="{CDA52F4F-F14C-4829-8F91-F6FC52A74744}"/>
          </ac:picMkLst>
        </pc:picChg>
        <pc:picChg chg="del">
          <ac:chgData name="Tomáš Kubálek" userId="add23078-4725-48e5-87dd-9fe2514ee9a5" providerId="ADAL" clId="{0FDDB4A5-2927-4173-9DC5-C4D2E8EA6BB1}" dt="2019-10-08T17:10:00.993" v="510" actId="478"/>
          <ac:picMkLst>
            <pc:docMk/>
            <pc:sldMk cId="792045263" sldId="1836"/>
            <ac:picMk id="8" creationId="{47EC4A36-267D-4FD0-96E4-0AF4C33838A1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13:55.455" v="584" actId="108"/>
        <pc:sldMkLst>
          <pc:docMk/>
          <pc:sldMk cId="3839133913" sldId="1837"/>
        </pc:sldMkLst>
        <pc:spChg chg="mod ord">
          <ac:chgData name="Tomáš Kubálek" userId="add23078-4725-48e5-87dd-9fe2514ee9a5" providerId="ADAL" clId="{0FDDB4A5-2927-4173-9DC5-C4D2E8EA6BB1}" dt="2019-10-08T17:12:53.936" v="569" actId="1038"/>
          <ac:spMkLst>
            <pc:docMk/>
            <pc:sldMk cId="3839133913" sldId="1837"/>
            <ac:spMk id="10" creationId="{E715035B-0574-4290-9B95-CE9E30B57D05}"/>
          </ac:spMkLst>
        </pc:spChg>
        <pc:picChg chg="add del mod">
          <ac:chgData name="Tomáš Kubálek" userId="add23078-4725-48e5-87dd-9fe2514ee9a5" providerId="ADAL" clId="{0FDDB4A5-2927-4173-9DC5-C4D2E8EA6BB1}" dt="2019-10-08T17:12:54.383" v="570" actId="108"/>
          <ac:picMkLst>
            <pc:docMk/>
            <pc:sldMk cId="3839133913" sldId="1837"/>
            <ac:picMk id="7" creationId="{DB0D68D6-567F-4508-93D7-A0A28E9D8D5F}"/>
          </ac:picMkLst>
        </pc:picChg>
        <pc:picChg chg="add del">
          <ac:chgData name="Tomáš Kubálek" userId="add23078-4725-48e5-87dd-9fe2514ee9a5" providerId="ADAL" clId="{0FDDB4A5-2927-4173-9DC5-C4D2E8EA6BB1}" dt="2019-10-08T17:12:49.278" v="558" actId="478"/>
          <ac:picMkLst>
            <pc:docMk/>
            <pc:sldMk cId="3839133913" sldId="1837"/>
            <ac:picMk id="9" creationId="{1DACBAB8-E9ED-4895-8647-EFD306BE9F69}"/>
          </ac:picMkLst>
        </pc:picChg>
        <pc:picChg chg="del mod">
          <ac:chgData name="Tomáš Kubálek" userId="add23078-4725-48e5-87dd-9fe2514ee9a5" providerId="ADAL" clId="{0FDDB4A5-2927-4173-9DC5-C4D2E8EA6BB1}" dt="2019-10-08T17:13:17.732" v="573" actId="478"/>
          <ac:picMkLst>
            <pc:docMk/>
            <pc:sldMk cId="3839133913" sldId="1837"/>
            <ac:picMk id="11" creationId="{5BB9BAB7-D362-4788-8F43-C4837E15552E}"/>
          </ac:picMkLst>
        </pc:picChg>
        <pc:picChg chg="add mod">
          <ac:chgData name="Tomáš Kubálek" userId="add23078-4725-48e5-87dd-9fe2514ee9a5" providerId="ADAL" clId="{0FDDB4A5-2927-4173-9DC5-C4D2E8EA6BB1}" dt="2019-10-08T17:13:55.455" v="584" actId="108"/>
          <ac:picMkLst>
            <pc:docMk/>
            <pc:sldMk cId="3839133913" sldId="1837"/>
            <ac:picMk id="13" creationId="{0612223F-5324-441E-BC35-D1816C5007C9}"/>
          </ac:picMkLst>
        </pc:picChg>
        <pc:cxnChg chg="mod ord">
          <ac:chgData name="Tomáš Kubálek" userId="add23078-4725-48e5-87dd-9fe2514ee9a5" providerId="ADAL" clId="{0FDDB4A5-2927-4173-9DC5-C4D2E8EA6BB1}" dt="2019-10-08T17:13:51.086" v="583" actId="14100"/>
          <ac:cxnSpMkLst>
            <pc:docMk/>
            <pc:sldMk cId="3839133913" sldId="1837"/>
            <ac:cxnSpMk id="12" creationId="{53B3E8A8-C315-44BB-8395-50802CB9C726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15:01.207" v="588" actId="108"/>
        <pc:sldMkLst>
          <pc:docMk/>
          <pc:sldMk cId="1745227527" sldId="1838"/>
        </pc:sldMkLst>
        <pc:picChg chg="add mod">
          <ac:chgData name="Tomáš Kubálek" userId="add23078-4725-48e5-87dd-9fe2514ee9a5" providerId="ADAL" clId="{0FDDB4A5-2927-4173-9DC5-C4D2E8EA6BB1}" dt="2019-10-08T17:15:01.207" v="588" actId="108"/>
          <ac:picMkLst>
            <pc:docMk/>
            <pc:sldMk cId="1745227527" sldId="1838"/>
            <ac:picMk id="3" creationId="{1D9C830E-FF62-4A9F-86BD-0757BC97F5CE}"/>
          </ac:picMkLst>
        </pc:picChg>
        <pc:picChg chg="del">
          <ac:chgData name="Tomáš Kubálek" userId="add23078-4725-48e5-87dd-9fe2514ee9a5" providerId="ADAL" clId="{0FDDB4A5-2927-4173-9DC5-C4D2E8EA6BB1}" dt="2019-10-08T17:14:48.077" v="585" actId="478"/>
          <ac:picMkLst>
            <pc:docMk/>
            <pc:sldMk cId="1745227527" sldId="1838"/>
            <ac:picMk id="7" creationId="{64618FE9-A755-4393-9F21-8803C48912AD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20:01.411" v="623" actId="14100"/>
        <pc:sldMkLst>
          <pc:docMk/>
          <pc:sldMk cId="1263215094" sldId="1839"/>
        </pc:sldMkLst>
        <pc:picChg chg="del">
          <ac:chgData name="Tomáš Kubálek" userId="add23078-4725-48e5-87dd-9fe2514ee9a5" providerId="ADAL" clId="{0FDDB4A5-2927-4173-9DC5-C4D2E8EA6BB1}" dt="2019-10-08T17:16:41.100" v="594" actId="478"/>
          <ac:picMkLst>
            <pc:docMk/>
            <pc:sldMk cId="1263215094" sldId="1839"/>
            <ac:picMk id="6" creationId="{B500FB96-3345-4B54-B4FB-90C90BB7A1DF}"/>
          </ac:picMkLst>
        </pc:picChg>
        <pc:picChg chg="del">
          <ac:chgData name="Tomáš Kubálek" userId="add23078-4725-48e5-87dd-9fe2514ee9a5" providerId="ADAL" clId="{0FDDB4A5-2927-4173-9DC5-C4D2E8EA6BB1}" dt="2019-10-08T17:17:45.165" v="597" actId="478"/>
          <ac:picMkLst>
            <pc:docMk/>
            <pc:sldMk cId="1263215094" sldId="1839"/>
            <ac:picMk id="7" creationId="{6F81602C-963D-401C-BA97-96BBEDE40909}"/>
          </ac:picMkLst>
        </pc:picChg>
        <pc:picChg chg="add mod">
          <ac:chgData name="Tomáš Kubálek" userId="add23078-4725-48e5-87dd-9fe2514ee9a5" providerId="ADAL" clId="{0FDDB4A5-2927-4173-9DC5-C4D2E8EA6BB1}" dt="2019-10-08T17:18:30.039" v="604" actId="108"/>
          <ac:picMkLst>
            <pc:docMk/>
            <pc:sldMk cId="1263215094" sldId="1839"/>
            <ac:picMk id="9" creationId="{1EA2338B-69D9-476B-9F11-3971B5A7E0E0}"/>
          </ac:picMkLst>
        </pc:picChg>
        <pc:picChg chg="add mod">
          <ac:chgData name="Tomáš Kubálek" userId="add23078-4725-48e5-87dd-9fe2514ee9a5" providerId="ADAL" clId="{0FDDB4A5-2927-4173-9DC5-C4D2E8EA6BB1}" dt="2019-10-08T17:19:12.292" v="612" actId="14100"/>
          <ac:picMkLst>
            <pc:docMk/>
            <pc:sldMk cId="1263215094" sldId="1839"/>
            <ac:picMk id="10" creationId="{7CC739B6-AE5A-45B6-886F-D290C11DBE26}"/>
          </ac:picMkLst>
        </pc:picChg>
        <pc:picChg chg="add mod">
          <ac:chgData name="Tomáš Kubálek" userId="add23078-4725-48e5-87dd-9fe2514ee9a5" providerId="ADAL" clId="{0FDDB4A5-2927-4173-9DC5-C4D2E8EA6BB1}" dt="2019-10-08T17:19:21.188" v="618" actId="1038"/>
          <ac:picMkLst>
            <pc:docMk/>
            <pc:sldMk cId="1263215094" sldId="1839"/>
            <ac:picMk id="14" creationId="{3AC72E15-612A-4935-A28A-AFC8C5AA39A4}"/>
          </ac:picMkLst>
        </pc:picChg>
        <pc:picChg chg="del">
          <ac:chgData name="Tomáš Kubálek" userId="add23078-4725-48e5-87dd-9fe2514ee9a5" providerId="ADAL" clId="{0FDDB4A5-2927-4173-9DC5-C4D2E8EA6BB1}" dt="2019-10-08T17:18:58.636" v="606" actId="478"/>
          <ac:picMkLst>
            <pc:docMk/>
            <pc:sldMk cId="1263215094" sldId="1839"/>
            <ac:picMk id="15" creationId="{BEAF1A29-817F-4E84-AFF7-14420D977953}"/>
          </ac:picMkLst>
        </pc:picChg>
        <pc:picChg chg="add mod">
          <ac:chgData name="Tomáš Kubálek" userId="add23078-4725-48e5-87dd-9fe2514ee9a5" providerId="ADAL" clId="{0FDDB4A5-2927-4173-9DC5-C4D2E8EA6BB1}" dt="2019-10-08T17:20:01.411" v="623" actId="14100"/>
          <ac:picMkLst>
            <pc:docMk/>
            <pc:sldMk cId="1263215094" sldId="1839"/>
            <ac:picMk id="17" creationId="{0AF82EC7-F1FF-4719-9675-564650D8AE75}"/>
          </ac:picMkLst>
        </pc:picChg>
        <pc:picChg chg="del">
          <ac:chgData name="Tomáš Kubálek" userId="add23078-4725-48e5-87dd-9fe2514ee9a5" providerId="ADAL" clId="{0FDDB4A5-2927-4173-9DC5-C4D2E8EA6BB1}" dt="2019-10-08T17:19:44.597" v="619" actId="478"/>
          <ac:picMkLst>
            <pc:docMk/>
            <pc:sldMk cId="1263215094" sldId="1839"/>
            <ac:picMk id="18" creationId="{39C4101D-D8F7-40AD-9143-03336BB85366}"/>
          </ac:picMkLst>
        </pc:picChg>
        <pc:cxnChg chg="mod">
          <ac:chgData name="Tomáš Kubálek" userId="add23078-4725-48e5-87dd-9fe2514ee9a5" providerId="ADAL" clId="{0FDDB4A5-2927-4173-9DC5-C4D2E8EA6BB1}" dt="2019-10-08T17:19:14.939" v="615" actId="1035"/>
          <ac:cxnSpMkLst>
            <pc:docMk/>
            <pc:sldMk cId="1263215094" sldId="1839"/>
            <ac:cxnSpMk id="8" creationId="{2FD39D5C-0F5D-4D85-ADAD-43EACAF55641}"/>
          </ac:cxnSpMkLst>
        </pc:cxnChg>
        <pc:cxnChg chg="mod ord">
          <ac:chgData name="Tomáš Kubálek" userId="add23078-4725-48e5-87dd-9fe2514ee9a5" providerId="ADAL" clId="{0FDDB4A5-2927-4173-9DC5-C4D2E8EA6BB1}" dt="2019-10-08T17:18:22.349" v="603" actId="14100"/>
          <ac:cxnSpMkLst>
            <pc:docMk/>
            <pc:sldMk cId="1263215094" sldId="1839"/>
            <ac:cxnSpMk id="11" creationId="{E63B7EBD-02E0-4073-B616-CD18C39BDD5D}"/>
          </ac:cxnSpMkLst>
        </pc:cxnChg>
        <pc:cxnChg chg="ord">
          <ac:chgData name="Tomáš Kubálek" userId="add23078-4725-48e5-87dd-9fe2514ee9a5" providerId="ADAL" clId="{0FDDB4A5-2927-4173-9DC5-C4D2E8EA6BB1}" dt="2019-10-08T17:16:29.316" v="591" actId="166"/>
          <ac:cxnSpMkLst>
            <pc:docMk/>
            <pc:sldMk cId="1263215094" sldId="1839"/>
            <ac:cxnSpMk id="16" creationId="{BA63FDC9-A333-4C57-895C-CB7B8A24975A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46:18.249" v="660" actId="1037"/>
        <pc:sldMkLst>
          <pc:docMk/>
          <pc:sldMk cId="3602761303" sldId="1840"/>
        </pc:sldMkLst>
        <pc:spChg chg="mod ord">
          <ac:chgData name="Tomáš Kubálek" userId="add23078-4725-48e5-87dd-9fe2514ee9a5" providerId="ADAL" clId="{0FDDB4A5-2927-4173-9DC5-C4D2E8EA6BB1}" dt="2019-10-08T17:46:18.249" v="660" actId="1037"/>
          <ac:spMkLst>
            <pc:docMk/>
            <pc:sldMk cId="3602761303" sldId="1840"/>
            <ac:spMk id="17" creationId="{3088FDFF-B3BD-416F-A18B-A7D962735AAF}"/>
          </ac:spMkLst>
        </pc:spChg>
        <pc:picChg chg="del">
          <ac:chgData name="Tomáš Kubálek" userId="add23078-4725-48e5-87dd-9fe2514ee9a5" providerId="ADAL" clId="{0FDDB4A5-2927-4173-9DC5-C4D2E8EA6BB1}" dt="2019-10-08T17:43:25.892" v="624" actId="478"/>
          <ac:picMkLst>
            <pc:docMk/>
            <pc:sldMk cId="3602761303" sldId="1840"/>
            <ac:picMk id="6" creationId="{1C7519DA-14BD-4BDE-8567-B970B78B38D5}"/>
          </ac:picMkLst>
        </pc:picChg>
        <pc:picChg chg="add mod">
          <ac:chgData name="Tomáš Kubálek" userId="add23078-4725-48e5-87dd-9fe2514ee9a5" providerId="ADAL" clId="{0FDDB4A5-2927-4173-9DC5-C4D2E8EA6BB1}" dt="2019-10-08T17:43:54.377" v="633" actId="1076"/>
          <ac:picMkLst>
            <pc:docMk/>
            <pc:sldMk cId="3602761303" sldId="1840"/>
            <ac:picMk id="8" creationId="{24CA0ED9-3B67-4766-A1F5-ECFB95CD5F16}"/>
          </ac:picMkLst>
        </pc:picChg>
        <pc:picChg chg="mod">
          <ac:chgData name="Tomáš Kubálek" userId="add23078-4725-48e5-87dd-9fe2514ee9a5" providerId="ADAL" clId="{0FDDB4A5-2927-4173-9DC5-C4D2E8EA6BB1}" dt="2019-10-08T17:45:25.616" v="641" actId="1076"/>
          <ac:picMkLst>
            <pc:docMk/>
            <pc:sldMk cId="3602761303" sldId="1840"/>
            <ac:picMk id="9" creationId="{094F02B6-71B5-4695-9CB7-9100086D027E}"/>
          </ac:picMkLst>
        </pc:picChg>
        <pc:picChg chg="add mod">
          <ac:chgData name="Tomáš Kubálek" userId="add23078-4725-48e5-87dd-9fe2514ee9a5" providerId="ADAL" clId="{0FDDB4A5-2927-4173-9DC5-C4D2E8EA6BB1}" dt="2019-10-08T17:45:48.412" v="647" actId="108"/>
          <ac:picMkLst>
            <pc:docMk/>
            <pc:sldMk cId="3602761303" sldId="1840"/>
            <ac:picMk id="11" creationId="{711CF0FC-53DB-4B2F-AB62-1CF72707AABE}"/>
          </ac:picMkLst>
        </pc:picChg>
        <pc:picChg chg="del">
          <ac:chgData name="Tomáš Kubálek" userId="add23078-4725-48e5-87dd-9fe2514ee9a5" providerId="ADAL" clId="{0FDDB4A5-2927-4173-9DC5-C4D2E8EA6BB1}" dt="2019-10-08T17:45:11.788" v="635" actId="478"/>
          <ac:picMkLst>
            <pc:docMk/>
            <pc:sldMk cId="3602761303" sldId="1840"/>
            <ac:picMk id="12" creationId="{02E906EC-8132-4FAE-B31A-F53C22B2A84A}"/>
          </ac:picMkLst>
        </pc:picChg>
        <pc:cxnChg chg="mod ord">
          <ac:chgData name="Tomáš Kubálek" userId="add23078-4725-48e5-87dd-9fe2514ee9a5" providerId="ADAL" clId="{0FDDB4A5-2927-4173-9DC5-C4D2E8EA6BB1}" dt="2019-10-08T17:45:33.925" v="643" actId="14100"/>
          <ac:cxnSpMkLst>
            <pc:docMk/>
            <pc:sldMk cId="3602761303" sldId="1840"/>
            <ac:cxnSpMk id="7" creationId="{03B6C913-2F2C-4F4A-9DB9-BFF381FB56E5}"/>
          </ac:cxnSpMkLst>
        </pc:cxnChg>
        <pc:cxnChg chg="mod">
          <ac:chgData name="Tomáš Kubálek" userId="add23078-4725-48e5-87dd-9fe2514ee9a5" providerId="ADAL" clId="{0FDDB4A5-2927-4173-9DC5-C4D2E8EA6BB1}" dt="2019-10-08T17:45:40.672" v="645" actId="1076"/>
          <ac:cxnSpMkLst>
            <pc:docMk/>
            <pc:sldMk cId="3602761303" sldId="1840"/>
            <ac:cxnSpMk id="14" creationId="{C3A45D59-F0CF-4B7D-B168-2D40D18DED46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08:05.246" v="509" actId="1036"/>
        <pc:sldMkLst>
          <pc:docMk/>
          <pc:sldMk cId="1015790645" sldId="1841"/>
        </pc:sldMkLst>
        <pc:spChg chg="add mod">
          <ac:chgData name="Tomáš Kubálek" userId="add23078-4725-48e5-87dd-9fe2514ee9a5" providerId="ADAL" clId="{0FDDB4A5-2927-4173-9DC5-C4D2E8EA6BB1}" dt="2019-10-08T17:07:58.446" v="505" actId="14100"/>
          <ac:spMkLst>
            <pc:docMk/>
            <pc:sldMk cId="1015790645" sldId="1841"/>
            <ac:spMk id="10" creationId="{F67FB58C-5242-4230-AEEB-05F553DEF3A9}"/>
          </ac:spMkLst>
        </pc:spChg>
        <pc:spChg chg="add mod">
          <ac:chgData name="Tomáš Kubálek" userId="add23078-4725-48e5-87dd-9fe2514ee9a5" providerId="ADAL" clId="{0FDDB4A5-2927-4173-9DC5-C4D2E8EA6BB1}" dt="2019-10-08T17:08:05.246" v="509" actId="1036"/>
          <ac:spMkLst>
            <pc:docMk/>
            <pc:sldMk cId="1015790645" sldId="1841"/>
            <ac:spMk id="11" creationId="{B90EC1D7-6C84-4BE1-9015-C77427B3B1A3}"/>
          </ac:spMkLst>
        </pc:spChg>
        <pc:picChg chg="del">
          <ac:chgData name="Tomáš Kubálek" userId="add23078-4725-48e5-87dd-9fe2514ee9a5" providerId="ADAL" clId="{0FDDB4A5-2927-4173-9DC5-C4D2E8EA6BB1}" dt="2019-10-08T17:06:08.628" v="491" actId="478"/>
          <ac:picMkLst>
            <pc:docMk/>
            <pc:sldMk cId="1015790645" sldId="1841"/>
            <ac:picMk id="6" creationId="{73B129FC-2FE3-4627-839C-BF4BCC6FBB12}"/>
          </ac:picMkLst>
        </pc:picChg>
        <pc:picChg chg="del">
          <ac:chgData name="Tomáš Kubálek" userId="add23078-4725-48e5-87dd-9fe2514ee9a5" providerId="ADAL" clId="{0FDDB4A5-2927-4173-9DC5-C4D2E8EA6BB1}" dt="2019-10-08T17:06:19.013" v="495" actId="478"/>
          <ac:picMkLst>
            <pc:docMk/>
            <pc:sldMk cId="1015790645" sldId="1841"/>
            <ac:picMk id="7" creationId="{9B405AF3-C171-46BD-B818-729083CE29DB}"/>
          </ac:picMkLst>
        </pc:picChg>
        <pc:picChg chg="add mod">
          <ac:chgData name="Tomáš Kubálek" userId="add23078-4725-48e5-87dd-9fe2514ee9a5" providerId="ADAL" clId="{0FDDB4A5-2927-4173-9DC5-C4D2E8EA6BB1}" dt="2019-10-08T17:07:33.016" v="500" actId="108"/>
          <ac:picMkLst>
            <pc:docMk/>
            <pc:sldMk cId="1015790645" sldId="1841"/>
            <ac:picMk id="8" creationId="{D310DF35-9773-42D0-A5F5-2DAC5D1920A7}"/>
          </ac:picMkLst>
        </pc:picChg>
        <pc:picChg chg="add mod">
          <ac:chgData name="Tomáš Kubálek" userId="add23078-4725-48e5-87dd-9fe2514ee9a5" providerId="ADAL" clId="{0FDDB4A5-2927-4173-9DC5-C4D2E8EA6BB1}" dt="2019-10-08T17:07:33.679" v="501" actId="108"/>
          <ac:picMkLst>
            <pc:docMk/>
            <pc:sldMk cId="1015790645" sldId="1841"/>
            <ac:picMk id="9" creationId="{821362EB-4360-440A-92C1-6DE2C75B7D03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6:32:39.357" v="267" actId="114"/>
        <pc:sldMkLst>
          <pc:docMk/>
          <pc:sldMk cId="813271876" sldId="1845"/>
        </pc:sldMkLst>
        <pc:spChg chg="mod">
          <ac:chgData name="Tomáš Kubálek" userId="add23078-4725-48e5-87dd-9fe2514ee9a5" providerId="ADAL" clId="{0FDDB4A5-2927-4173-9DC5-C4D2E8EA6BB1}" dt="2019-10-08T16:32:39.357" v="267" actId="114"/>
          <ac:spMkLst>
            <pc:docMk/>
            <pc:sldMk cId="813271876" sldId="1845"/>
            <ac:spMk id="3" creationId="{E2A89DCD-6979-49E7-8D4F-237860257253}"/>
          </ac:spMkLst>
        </pc:spChg>
        <pc:picChg chg="add del mod">
          <ac:chgData name="Tomáš Kubálek" userId="add23078-4725-48e5-87dd-9fe2514ee9a5" providerId="ADAL" clId="{0FDDB4A5-2927-4173-9DC5-C4D2E8EA6BB1}" dt="2019-10-08T16:22:06.077" v="108" actId="478"/>
          <ac:picMkLst>
            <pc:docMk/>
            <pc:sldMk cId="813271876" sldId="1845"/>
            <ac:picMk id="7" creationId="{A5B91A6A-0BEE-4E91-AEC7-98A925A6E46C}"/>
          </ac:picMkLst>
        </pc:picChg>
        <pc:picChg chg="add mod">
          <ac:chgData name="Tomáš Kubálek" userId="add23078-4725-48e5-87dd-9fe2514ee9a5" providerId="ADAL" clId="{0FDDB4A5-2927-4173-9DC5-C4D2E8EA6BB1}" dt="2019-10-08T16:22:59.758" v="115" actId="108"/>
          <ac:picMkLst>
            <pc:docMk/>
            <pc:sldMk cId="813271876" sldId="1845"/>
            <ac:picMk id="8" creationId="{7E4309C8-E10B-4BD5-803D-88ECED5B13D8}"/>
          </ac:picMkLst>
        </pc:picChg>
        <pc:picChg chg="add mod">
          <ac:chgData name="Tomáš Kubálek" userId="add23078-4725-48e5-87dd-9fe2514ee9a5" providerId="ADAL" clId="{0FDDB4A5-2927-4173-9DC5-C4D2E8EA6BB1}" dt="2019-10-08T16:31:54.155" v="261" actId="1037"/>
          <ac:picMkLst>
            <pc:docMk/>
            <pc:sldMk cId="813271876" sldId="1845"/>
            <ac:picMk id="9" creationId="{97BEB978-E83F-4C7E-B82D-624B7E97A3C9}"/>
          </ac:picMkLst>
        </pc:picChg>
        <pc:picChg chg="add mod">
          <ac:chgData name="Tomáš Kubálek" userId="add23078-4725-48e5-87dd-9fe2514ee9a5" providerId="ADAL" clId="{0FDDB4A5-2927-4173-9DC5-C4D2E8EA6BB1}" dt="2019-10-08T16:31:19.214" v="256" actId="108"/>
          <ac:picMkLst>
            <pc:docMk/>
            <pc:sldMk cId="813271876" sldId="1845"/>
            <ac:picMk id="10" creationId="{41FF1CA7-3E6D-4BDC-84BB-E7B6D385D8E1}"/>
          </ac:picMkLst>
        </pc:picChg>
        <pc:picChg chg="add mod">
          <ac:chgData name="Tomáš Kubálek" userId="add23078-4725-48e5-87dd-9fe2514ee9a5" providerId="ADAL" clId="{0FDDB4A5-2927-4173-9DC5-C4D2E8EA6BB1}" dt="2019-10-08T16:31:40.519" v="259" actId="108"/>
          <ac:picMkLst>
            <pc:docMk/>
            <pc:sldMk cId="813271876" sldId="1845"/>
            <ac:picMk id="11" creationId="{3D1837F0-8E6B-451E-9D1C-CFEDFD50CD5A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46:59.210" v="664" actId="108"/>
        <pc:sldMkLst>
          <pc:docMk/>
          <pc:sldMk cId="2779801969" sldId="1846"/>
        </pc:sldMkLst>
        <pc:picChg chg="add mod">
          <ac:chgData name="Tomáš Kubálek" userId="add23078-4725-48e5-87dd-9fe2514ee9a5" providerId="ADAL" clId="{0FDDB4A5-2927-4173-9DC5-C4D2E8EA6BB1}" dt="2019-10-08T17:46:59.210" v="664" actId="108"/>
          <ac:picMkLst>
            <pc:docMk/>
            <pc:sldMk cId="2779801969" sldId="1846"/>
            <ac:picMk id="3" creationId="{BC2FAE26-20E8-44D7-9633-8BBA23ECDF14}"/>
          </ac:picMkLst>
        </pc:picChg>
        <pc:picChg chg="del">
          <ac:chgData name="Tomáš Kubálek" userId="add23078-4725-48e5-87dd-9fe2514ee9a5" providerId="ADAL" clId="{0FDDB4A5-2927-4173-9DC5-C4D2E8EA6BB1}" dt="2019-10-08T17:46:52.304" v="661" actId="478"/>
          <ac:picMkLst>
            <pc:docMk/>
            <pc:sldMk cId="2779801969" sldId="1846"/>
            <ac:picMk id="10" creationId="{6262D26B-5E50-4A36-83E3-B6E791E77B3A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55:43.385" v="723" actId="108"/>
        <pc:sldMkLst>
          <pc:docMk/>
          <pc:sldMk cId="240792990" sldId="1847"/>
        </pc:sldMkLst>
        <pc:picChg chg="del mod">
          <ac:chgData name="Tomáš Kubálek" userId="add23078-4725-48e5-87dd-9fe2514ee9a5" providerId="ADAL" clId="{0FDDB4A5-2927-4173-9DC5-C4D2E8EA6BB1}" dt="2019-10-08T17:55:27.839" v="716" actId="478"/>
          <ac:picMkLst>
            <pc:docMk/>
            <pc:sldMk cId="240792990" sldId="1847"/>
            <ac:picMk id="6" creationId="{3FB3764C-DD23-4EA3-9E6B-6E8C76D05E68}"/>
          </ac:picMkLst>
        </pc:picChg>
        <pc:picChg chg="mod">
          <ac:chgData name="Tomáš Kubálek" userId="add23078-4725-48e5-87dd-9fe2514ee9a5" providerId="ADAL" clId="{0FDDB4A5-2927-4173-9DC5-C4D2E8EA6BB1}" dt="2019-10-08T17:49:11.096" v="682" actId="1076"/>
          <ac:picMkLst>
            <pc:docMk/>
            <pc:sldMk cId="240792990" sldId="1847"/>
            <ac:picMk id="7" creationId="{F2A0DC96-814F-44A0-92AC-F31420A9F8D1}"/>
          </ac:picMkLst>
        </pc:picChg>
        <pc:picChg chg="add mod">
          <ac:chgData name="Tomáš Kubálek" userId="add23078-4725-48e5-87dd-9fe2514ee9a5" providerId="ADAL" clId="{0FDDB4A5-2927-4173-9DC5-C4D2E8EA6BB1}" dt="2019-10-08T17:49:16.562" v="684" actId="108"/>
          <ac:picMkLst>
            <pc:docMk/>
            <pc:sldMk cId="240792990" sldId="1847"/>
            <ac:picMk id="8" creationId="{89FE69CC-2E12-46D6-989C-B9F112B4D9E4}"/>
          </ac:picMkLst>
        </pc:picChg>
        <pc:picChg chg="add mod">
          <ac:chgData name="Tomáš Kubálek" userId="add23078-4725-48e5-87dd-9fe2514ee9a5" providerId="ADAL" clId="{0FDDB4A5-2927-4173-9DC5-C4D2E8EA6BB1}" dt="2019-10-08T17:55:43.385" v="723" actId="108"/>
          <ac:picMkLst>
            <pc:docMk/>
            <pc:sldMk cId="240792990" sldId="1847"/>
            <ac:picMk id="9" creationId="{51B8904C-CDB0-4F68-B036-5BBF25567C69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53:52.361" v="715" actId="14100"/>
        <pc:sldMkLst>
          <pc:docMk/>
          <pc:sldMk cId="3402977976" sldId="1848"/>
        </pc:sldMkLst>
        <pc:picChg chg="del">
          <ac:chgData name="Tomáš Kubálek" userId="add23078-4725-48e5-87dd-9fe2514ee9a5" providerId="ADAL" clId="{0FDDB4A5-2927-4173-9DC5-C4D2E8EA6BB1}" dt="2019-10-08T17:52:26.120" v="701" actId="478"/>
          <ac:picMkLst>
            <pc:docMk/>
            <pc:sldMk cId="3402977976" sldId="1848"/>
            <ac:picMk id="6" creationId="{1A4B7D5B-E76F-4577-B1EA-BB605364EF0C}"/>
          </ac:picMkLst>
        </pc:picChg>
        <pc:picChg chg="del">
          <ac:chgData name="Tomáš Kubálek" userId="add23078-4725-48e5-87dd-9fe2514ee9a5" providerId="ADAL" clId="{0FDDB4A5-2927-4173-9DC5-C4D2E8EA6BB1}" dt="2019-10-08T17:51:09.642" v="685" actId="478"/>
          <ac:picMkLst>
            <pc:docMk/>
            <pc:sldMk cId="3402977976" sldId="1848"/>
            <ac:picMk id="7" creationId="{6083AE66-E3DB-4F19-9363-460DAEF0DEC8}"/>
          </ac:picMkLst>
        </pc:picChg>
        <pc:picChg chg="add del">
          <ac:chgData name="Tomáš Kubálek" userId="add23078-4725-48e5-87dd-9fe2514ee9a5" providerId="ADAL" clId="{0FDDB4A5-2927-4173-9DC5-C4D2E8EA6BB1}" dt="2019-10-08T17:51:50.577" v="695" actId="478"/>
          <ac:picMkLst>
            <pc:docMk/>
            <pc:sldMk cId="3402977976" sldId="1848"/>
            <ac:picMk id="8" creationId="{3D51A3E1-1164-4E8D-9D0A-7F75D7239A71}"/>
          </ac:picMkLst>
        </pc:picChg>
        <pc:picChg chg="add mod">
          <ac:chgData name="Tomáš Kubálek" userId="add23078-4725-48e5-87dd-9fe2514ee9a5" providerId="ADAL" clId="{0FDDB4A5-2927-4173-9DC5-C4D2E8EA6BB1}" dt="2019-10-08T17:51:24.545" v="690" actId="108"/>
          <ac:picMkLst>
            <pc:docMk/>
            <pc:sldMk cId="3402977976" sldId="1848"/>
            <ac:picMk id="9" creationId="{4935A888-41D6-4A6F-85E3-BA5E9EB03ABE}"/>
          </ac:picMkLst>
        </pc:picChg>
        <pc:picChg chg="add del mod">
          <ac:chgData name="Tomáš Kubálek" userId="add23078-4725-48e5-87dd-9fe2514ee9a5" providerId="ADAL" clId="{0FDDB4A5-2927-4173-9DC5-C4D2E8EA6BB1}" dt="2019-10-08T17:52:01.850" v="700" actId="108"/>
          <ac:picMkLst>
            <pc:docMk/>
            <pc:sldMk cId="3402977976" sldId="1848"/>
            <ac:picMk id="10" creationId="{32FF2591-44CA-4CC6-B657-96342BFB99C2}"/>
          </ac:picMkLst>
        </pc:picChg>
        <pc:picChg chg="add del mod">
          <ac:chgData name="Tomáš Kubálek" userId="add23078-4725-48e5-87dd-9fe2514ee9a5" providerId="ADAL" clId="{0FDDB4A5-2927-4173-9DC5-C4D2E8EA6BB1}" dt="2019-10-08T17:53:21.391" v="707" actId="478"/>
          <ac:picMkLst>
            <pc:docMk/>
            <pc:sldMk cId="3402977976" sldId="1848"/>
            <ac:picMk id="11" creationId="{3C72D0CE-2721-4242-A722-3E5232C164E5}"/>
          </ac:picMkLst>
        </pc:picChg>
        <pc:picChg chg="add mod">
          <ac:chgData name="Tomáš Kubálek" userId="add23078-4725-48e5-87dd-9fe2514ee9a5" providerId="ADAL" clId="{0FDDB4A5-2927-4173-9DC5-C4D2E8EA6BB1}" dt="2019-10-08T17:53:32.114" v="712" actId="108"/>
          <ac:picMkLst>
            <pc:docMk/>
            <pc:sldMk cId="3402977976" sldId="1848"/>
            <ac:picMk id="12" creationId="{1806E620-7022-4DA6-8961-FF28B5D31500}"/>
          </ac:picMkLst>
        </pc:picChg>
        <pc:cxnChg chg="add mod">
          <ac:chgData name="Tomáš Kubálek" userId="add23078-4725-48e5-87dd-9fe2514ee9a5" providerId="ADAL" clId="{0FDDB4A5-2927-4173-9DC5-C4D2E8EA6BB1}" dt="2019-10-08T17:53:52.361" v="715" actId="14100"/>
          <ac:cxnSpMkLst>
            <pc:docMk/>
            <pc:sldMk cId="3402977976" sldId="1848"/>
            <ac:cxnSpMk id="13" creationId="{D963C4F7-0425-4303-9325-E7FF0CDFAED9}"/>
          </ac:cxnSpMkLst>
        </pc:cxnChg>
      </pc:sldChg>
      <pc:sldChg chg="modSp del">
        <pc:chgData name="Tomáš Kubálek" userId="add23078-4725-48e5-87dd-9fe2514ee9a5" providerId="ADAL" clId="{0FDDB4A5-2927-4173-9DC5-C4D2E8EA6BB1}" dt="2019-10-17T16:15:07.293" v="1231" actId="2696"/>
        <pc:sldMkLst>
          <pc:docMk/>
          <pc:sldMk cId="156944309" sldId="1903"/>
        </pc:sldMkLst>
        <pc:spChg chg="mod">
          <ac:chgData name="Tomáš Kubálek" userId="add23078-4725-48e5-87dd-9fe2514ee9a5" providerId="ADAL" clId="{0FDDB4A5-2927-4173-9DC5-C4D2E8EA6BB1}" dt="2019-10-17T15:57:56.918" v="1208" actId="27636"/>
          <ac:spMkLst>
            <pc:docMk/>
            <pc:sldMk cId="156944309" sldId="1903"/>
            <ac:spMk id="3" creationId="{C636423D-FA63-4433-AA49-350A533BD143}"/>
          </ac:spMkLst>
        </pc:spChg>
      </pc:sldChg>
      <pc:sldChg chg="modSp">
        <pc:chgData name="Tomáš Kubálek" userId="add23078-4725-48e5-87dd-9fe2514ee9a5" providerId="ADAL" clId="{0FDDB4A5-2927-4173-9DC5-C4D2E8EA6BB1}" dt="2019-10-09T15:36:50.688" v="873" actId="6549"/>
        <pc:sldMkLst>
          <pc:docMk/>
          <pc:sldMk cId="692877604" sldId="1957"/>
        </pc:sldMkLst>
        <pc:spChg chg="mod">
          <ac:chgData name="Tomáš Kubálek" userId="add23078-4725-48e5-87dd-9fe2514ee9a5" providerId="ADAL" clId="{0FDDB4A5-2927-4173-9DC5-C4D2E8EA6BB1}" dt="2019-10-09T15:03:50.774" v="776" actId="20577"/>
          <ac:spMkLst>
            <pc:docMk/>
            <pc:sldMk cId="692877604" sldId="1957"/>
            <ac:spMk id="3" creationId="{1BFB5E2D-2DEC-42A1-9330-3D0BBE75D446}"/>
          </ac:spMkLst>
        </pc:spChg>
        <pc:spChg chg="mod">
          <ac:chgData name="Tomáš Kubálek" userId="add23078-4725-48e5-87dd-9fe2514ee9a5" providerId="ADAL" clId="{0FDDB4A5-2927-4173-9DC5-C4D2E8EA6BB1}" dt="2019-10-09T15:36:50.688" v="873" actId="6549"/>
          <ac:spMkLst>
            <pc:docMk/>
            <pc:sldMk cId="692877604" sldId="1957"/>
            <ac:spMk id="8" creationId="{9FDC015B-15B7-4470-89E7-1E570B1EAEBC}"/>
          </ac:spMkLst>
        </pc:spChg>
      </pc:sldChg>
      <pc:sldChg chg="addSp delSp modSp">
        <pc:chgData name="Tomáš Kubálek" userId="add23078-4725-48e5-87dd-9fe2514ee9a5" providerId="ADAL" clId="{0FDDB4A5-2927-4173-9DC5-C4D2E8EA6BB1}" dt="2019-10-09T16:36:18.078" v="1043" actId="108"/>
        <pc:sldMkLst>
          <pc:docMk/>
          <pc:sldMk cId="1007464631" sldId="1997"/>
        </pc:sldMkLst>
        <pc:spChg chg="mod">
          <ac:chgData name="Tomáš Kubálek" userId="add23078-4725-48e5-87dd-9fe2514ee9a5" providerId="ADAL" clId="{0FDDB4A5-2927-4173-9DC5-C4D2E8EA6BB1}" dt="2019-10-09T16:33:05.548" v="1031" actId="20577"/>
          <ac:spMkLst>
            <pc:docMk/>
            <pc:sldMk cId="1007464631" sldId="1997"/>
            <ac:spMk id="3" creationId="{64BECCFD-E1BD-4795-87C3-28A4C1127B6E}"/>
          </ac:spMkLst>
        </pc:spChg>
        <pc:picChg chg="add del mod">
          <ac:chgData name="Tomáš Kubálek" userId="add23078-4725-48e5-87dd-9fe2514ee9a5" providerId="ADAL" clId="{0FDDB4A5-2927-4173-9DC5-C4D2E8EA6BB1}" dt="2019-10-09T16:35:58.972" v="1037" actId="478"/>
          <ac:picMkLst>
            <pc:docMk/>
            <pc:sldMk cId="1007464631" sldId="1997"/>
            <ac:picMk id="7" creationId="{9878938C-6EE7-43ED-A527-0DF812E072C5}"/>
          </ac:picMkLst>
        </pc:picChg>
        <pc:picChg chg="add mod">
          <ac:chgData name="Tomáš Kubálek" userId="add23078-4725-48e5-87dd-9fe2514ee9a5" providerId="ADAL" clId="{0FDDB4A5-2927-4173-9DC5-C4D2E8EA6BB1}" dt="2019-10-09T16:36:18.078" v="1043" actId="108"/>
          <ac:picMkLst>
            <pc:docMk/>
            <pc:sldMk cId="1007464631" sldId="1997"/>
            <ac:picMk id="8" creationId="{42F77AB6-0322-4C5B-8F49-8BB96828F675}"/>
          </ac:picMkLst>
        </pc:picChg>
      </pc:sldChg>
      <pc:sldChg chg="addSp delSp modSp">
        <pc:chgData name="Tomáš Kubálek" userId="add23078-4725-48e5-87dd-9fe2514ee9a5" providerId="ADAL" clId="{0FDDB4A5-2927-4173-9DC5-C4D2E8EA6BB1}" dt="2019-10-09T16:43:41.183" v="1052" actId="108"/>
        <pc:sldMkLst>
          <pc:docMk/>
          <pc:sldMk cId="3504130753" sldId="2002"/>
        </pc:sldMkLst>
        <pc:picChg chg="del">
          <ac:chgData name="Tomáš Kubálek" userId="add23078-4725-48e5-87dd-9fe2514ee9a5" providerId="ADAL" clId="{0FDDB4A5-2927-4173-9DC5-C4D2E8EA6BB1}" dt="2019-10-09T16:42:29.871" v="1044" actId="478"/>
          <ac:picMkLst>
            <pc:docMk/>
            <pc:sldMk cId="3504130753" sldId="2002"/>
            <ac:picMk id="7" creationId="{D700ACD1-7D1D-48D2-B3AE-72078C0D351F}"/>
          </ac:picMkLst>
        </pc:picChg>
        <pc:picChg chg="add mod">
          <ac:chgData name="Tomáš Kubálek" userId="add23078-4725-48e5-87dd-9fe2514ee9a5" providerId="ADAL" clId="{0FDDB4A5-2927-4173-9DC5-C4D2E8EA6BB1}" dt="2019-10-09T16:42:45.742" v="1048" actId="108"/>
          <ac:picMkLst>
            <pc:docMk/>
            <pc:sldMk cId="3504130753" sldId="2002"/>
            <ac:picMk id="8" creationId="{64ED6DD3-8759-44C7-BB72-B3E635E7548B}"/>
          </ac:picMkLst>
        </pc:picChg>
        <pc:picChg chg="add mod">
          <ac:chgData name="Tomáš Kubálek" userId="add23078-4725-48e5-87dd-9fe2514ee9a5" providerId="ADAL" clId="{0FDDB4A5-2927-4173-9DC5-C4D2E8EA6BB1}" dt="2019-10-09T16:43:41.183" v="1052" actId="108"/>
          <ac:picMkLst>
            <pc:docMk/>
            <pc:sldMk cId="3504130753" sldId="2002"/>
            <ac:picMk id="9" creationId="{A1AF104B-3AB6-477D-BB37-3CE542C5DDEF}"/>
          </ac:picMkLst>
        </pc:picChg>
      </pc:sldChg>
      <pc:sldChg chg="modSp">
        <pc:chgData name="Tomáš Kubálek" userId="add23078-4725-48e5-87dd-9fe2514ee9a5" providerId="ADAL" clId="{0FDDB4A5-2927-4173-9DC5-C4D2E8EA6BB1}" dt="2019-10-09T16:44:41.419" v="1079" actId="114"/>
        <pc:sldMkLst>
          <pc:docMk/>
          <pc:sldMk cId="1215981286" sldId="2003"/>
        </pc:sldMkLst>
        <pc:spChg chg="mod">
          <ac:chgData name="Tomáš Kubálek" userId="add23078-4725-48e5-87dd-9fe2514ee9a5" providerId="ADAL" clId="{0FDDB4A5-2927-4173-9DC5-C4D2E8EA6BB1}" dt="2019-10-09T16:44:41.419" v="1079" actId="114"/>
          <ac:spMkLst>
            <pc:docMk/>
            <pc:sldMk cId="1215981286" sldId="2003"/>
            <ac:spMk id="3" creationId="{1D14BB5E-0E2E-4C31-A0D6-56C4EEC44E3F}"/>
          </ac:spMkLst>
        </pc:spChg>
      </pc:sldChg>
      <pc:sldChg chg="modSp">
        <pc:chgData name="Tomáš Kubálek" userId="add23078-4725-48e5-87dd-9fe2514ee9a5" providerId="ADAL" clId="{0FDDB4A5-2927-4173-9DC5-C4D2E8EA6BB1}" dt="2019-10-09T15:55:34.969" v="876" actId="20577"/>
        <pc:sldMkLst>
          <pc:docMk/>
          <pc:sldMk cId="316436960" sldId="2017"/>
        </pc:sldMkLst>
        <pc:spChg chg="mod">
          <ac:chgData name="Tomáš Kubálek" userId="add23078-4725-48e5-87dd-9fe2514ee9a5" providerId="ADAL" clId="{0FDDB4A5-2927-4173-9DC5-C4D2E8EA6BB1}" dt="2019-10-09T15:55:34.969" v="876" actId="20577"/>
          <ac:spMkLst>
            <pc:docMk/>
            <pc:sldMk cId="316436960" sldId="2017"/>
            <ac:spMk id="3" creationId="{C85B4722-2944-442B-AEC4-45C6692A5D97}"/>
          </ac:spMkLst>
        </pc:spChg>
      </pc:sldChg>
      <pc:sldChg chg="modSp">
        <pc:chgData name="Tomáš Kubálek" userId="add23078-4725-48e5-87dd-9fe2514ee9a5" providerId="ADAL" clId="{0FDDB4A5-2927-4173-9DC5-C4D2E8EA6BB1}" dt="2019-10-09T15:57:33.221" v="881" actId="20577"/>
        <pc:sldMkLst>
          <pc:docMk/>
          <pc:sldMk cId="1919203931" sldId="2018"/>
        </pc:sldMkLst>
        <pc:spChg chg="mod">
          <ac:chgData name="Tomáš Kubálek" userId="add23078-4725-48e5-87dd-9fe2514ee9a5" providerId="ADAL" clId="{0FDDB4A5-2927-4173-9DC5-C4D2E8EA6BB1}" dt="2019-10-09T15:57:33.221" v="881" actId="20577"/>
          <ac:spMkLst>
            <pc:docMk/>
            <pc:sldMk cId="1919203931" sldId="2018"/>
            <ac:spMk id="2" creationId="{E0901EBC-14CF-474E-8E35-A3542581773E}"/>
          </ac:spMkLst>
        </pc:spChg>
      </pc:sldChg>
      <pc:sldChg chg="ord">
        <pc:chgData name="Tomáš Kubálek" userId="add23078-4725-48e5-87dd-9fe2514ee9a5" providerId="ADAL" clId="{0FDDB4A5-2927-4173-9DC5-C4D2E8EA6BB1}" dt="2019-10-16T15:50:28.239" v="1080"/>
        <pc:sldMkLst>
          <pc:docMk/>
          <pc:sldMk cId="4025209279" sldId="2019"/>
        </pc:sldMkLst>
      </pc:sldChg>
      <pc:sldChg chg="addSp delSp modSp">
        <pc:chgData name="Tomáš Kubálek" userId="add23078-4725-48e5-87dd-9fe2514ee9a5" providerId="ADAL" clId="{0FDDB4A5-2927-4173-9DC5-C4D2E8EA6BB1}" dt="2019-10-09T15:14:42.631" v="786" actId="1076"/>
        <pc:sldMkLst>
          <pc:docMk/>
          <pc:sldMk cId="2310706045" sldId="2022"/>
        </pc:sldMkLst>
        <pc:picChg chg="add mod">
          <ac:chgData name="Tomáš Kubálek" userId="add23078-4725-48e5-87dd-9fe2514ee9a5" providerId="ADAL" clId="{0FDDB4A5-2927-4173-9DC5-C4D2E8EA6BB1}" dt="2019-10-09T15:13:08.966" v="782" actId="108"/>
          <ac:picMkLst>
            <pc:docMk/>
            <pc:sldMk cId="2310706045" sldId="2022"/>
            <ac:picMk id="6" creationId="{00E0B680-19DB-4B0B-8EA6-03700DCB106C}"/>
          </ac:picMkLst>
        </pc:picChg>
        <pc:picChg chg="del">
          <ac:chgData name="Tomáš Kubálek" userId="add23078-4725-48e5-87dd-9fe2514ee9a5" providerId="ADAL" clId="{0FDDB4A5-2927-4173-9DC5-C4D2E8EA6BB1}" dt="2019-10-09T15:13:04.666" v="781" actId="478"/>
          <ac:picMkLst>
            <pc:docMk/>
            <pc:sldMk cId="2310706045" sldId="2022"/>
            <ac:picMk id="12" creationId="{0C8A5BFC-FCC8-4296-9704-9FDACE240034}"/>
          </ac:picMkLst>
        </pc:picChg>
        <pc:cxnChg chg="mod ord">
          <ac:chgData name="Tomáš Kubálek" userId="add23078-4725-48e5-87dd-9fe2514ee9a5" providerId="ADAL" clId="{0FDDB4A5-2927-4173-9DC5-C4D2E8EA6BB1}" dt="2019-10-09T15:14:35.697" v="785" actId="1076"/>
          <ac:cxnSpMkLst>
            <pc:docMk/>
            <pc:sldMk cId="2310706045" sldId="2022"/>
            <ac:cxnSpMk id="10" creationId="{46D5A4EF-E830-41CF-80FE-F90AE6BFE974}"/>
          </ac:cxnSpMkLst>
        </pc:cxnChg>
        <pc:cxnChg chg="mod ord">
          <ac:chgData name="Tomáš Kubálek" userId="add23078-4725-48e5-87dd-9fe2514ee9a5" providerId="ADAL" clId="{0FDDB4A5-2927-4173-9DC5-C4D2E8EA6BB1}" dt="2019-10-09T15:14:42.631" v="786" actId="1076"/>
          <ac:cxnSpMkLst>
            <pc:docMk/>
            <pc:sldMk cId="2310706045" sldId="2022"/>
            <ac:cxnSpMk id="13" creationId="{E4F43B47-1AA3-4590-AFA9-0A7AC6E0EEAC}"/>
          </ac:cxnSpMkLst>
        </pc:cxnChg>
      </pc:sldChg>
      <pc:sldChg chg="addSp modSp">
        <pc:chgData name="Tomáš Kubálek" userId="add23078-4725-48e5-87dd-9fe2514ee9a5" providerId="ADAL" clId="{0FDDB4A5-2927-4173-9DC5-C4D2E8EA6BB1}" dt="2019-10-09T15:21:07.542" v="859" actId="20577"/>
        <pc:sldMkLst>
          <pc:docMk/>
          <pc:sldMk cId="2082182986" sldId="2023"/>
        </pc:sldMkLst>
        <pc:spChg chg="mod">
          <ac:chgData name="Tomáš Kubálek" userId="add23078-4725-48e5-87dd-9fe2514ee9a5" providerId="ADAL" clId="{0FDDB4A5-2927-4173-9DC5-C4D2E8EA6BB1}" dt="2019-10-09T15:21:07.542" v="859" actId="20577"/>
          <ac:spMkLst>
            <pc:docMk/>
            <pc:sldMk cId="2082182986" sldId="2023"/>
            <ac:spMk id="6" creationId="{AABF79BB-804F-438B-B6D3-1C606C58AC49}"/>
          </ac:spMkLst>
        </pc:spChg>
        <pc:picChg chg="add mod">
          <ac:chgData name="Tomáš Kubálek" userId="add23078-4725-48e5-87dd-9fe2514ee9a5" providerId="ADAL" clId="{0FDDB4A5-2927-4173-9DC5-C4D2E8EA6BB1}" dt="2019-10-09T15:18:23.942" v="812" actId="14100"/>
          <ac:picMkLst>
            <pc:docMk/>
            <pc:sldMk cId="2082182986" sldId="2023"/>
            <ac:picMk id="8" creationId="{9D0A8ED5-F477-4681-91DE-F2D53D529437}"/>
          </ac:picMkLst>
        </pc:picChg>
        <pc:picChg chg="add mod">
          <ac:chgData name="Tomáš Kubálek" userId="add23078-4725-48e5-87dd-9fe2514ee9a5" providerId="ADAL" clId="{0FDDB4A5-2927-4173-9DC5-C4D2E8EA6BB1}" dt="2019-10-09T15:18:49.762" v="816" actId="108"/>
          <ac:picMkLst>
            <pc:docMk/>
            <pc:sldMk cId="2082182986" sldId="2023"/>
            <ac:picMk id="16" creationId="{94301133-4265-4C92-86B0-0AB98AEAE86F}"/>
          </ac:picMkLst>
        </pc:picChg>
      </pc:sldChg>
      <pc:sldChg chg="modSp">
        <pc:chgData name="Tomáš Kubálek" userId="add23078-4725-48e5-87dd-9fe2514ee9a5" providerId="ADAL" clId="{0FDDB4A5-2927-4173-9DC5-C4D2E8EA6BB1}" dt="2019-10-09T15:34:38.118" v="862" actId="20577"/>
        <pc:sldMkLst>
          <pc:docMk/>
          <pc:sldMk cId="325228644" sldId="2024"/>
        </pc:sldMkLst>
        <pc:spChg chg="mod">
          <ac:chgData name="Tomáš Kubálek" userId="add23078-4725-48e5-87dd-9fe2514ee9a5" providerId="ADAL" clId="{0FDDB4A5-2927-4173-9DC5-C4D2E8EA6BB1}" dt="2019-10-09T15:34:38.118" v="862" actId="20577"/>
          <ac:spMkLst>
            <pc:docMk/>
            <pc:sldMk cId="325228644" sldId="2024"/>
            <ac:spMk id="3" creationId="{4E1F5C09-2302-45FD-89B6-2A001344169D}"/>
          </ac:spMkLst>
        </pc:spChg>
      </pc:sldChg>
      <pc:sldChg chg="del">
        <pc:chgData name="Tomáš Kubálek" userId="add23078-4725-48e5-87dd-9fe2514ee9a5" providerId="ADAL" clId="{0FDDB4A5-2927-4173-9DC5-C4D2E8EA6BB1}" dt="2019-10-09T15:36:25.705" v="869" actId="2696"/>
        <pc:sldMkLst>
          <pc:docMk/>
          <pc:sldMk cId="3739697196" sldId="2029"/>
        </pc:sldMkLst>
      </pc:sldChg>
      <pc:sldChg chg="modSp">
        <pc:chgData name="Tomáš Kubálek" userId="add23078-4725-48e5-87dd-9fe2514ee9a5" providerId="ADAL" clId="{0FDDB4A5-2927-4173-9DC5-C4D2E8EA6BB1}" dt="2019-10-09T15:35:26.972" v="868" actId="27636"/>
        <pc:sldMkLst>
          <pc:docMk/>
          <pc:sldMk cId="57838021" sldId="2030"/>
        </pc:sldMkLst>
        <pc:spChg chg="mod">
          <ac:chgData name="Tomáš Kubálek" userId="add23078-4725-48e5-87dd-9fe2514ee9a5" providerId="ADAL" clId="{0FDDB4A5-2927-4173-9DC5-C4D2E8EA6BB1}" dt="2019-10-09T15:35:26.972" v="868" actId="27636"/>
          <ac:spMkLst>
            <pc:docMk/>
            <pc:sldMk cId="57838021" sldId="2030"/>
            <ac:spMk id="3" creationId="{870C69DB-9A55-43B9-BC6A-7AA694F3367E}"/>
          </ac:spMkLst>
        </pc:spChg>
      </pc:sldChg>
      <pc:sldChg chg="del">
        <pc:chgData name="Tomáš Kubálek" userId="add23078-4725-48e5-87dd-9fe2514ee9a5" providerId="ADAL" clId="{0FDDB4A5-2927-4173-9DC5-C4D2E8EA6BB1}" dt="2019-10-09T15:34:46.233" v="863" actId="2696"/>
        <pc:sldMkLst>
          <pc:docMk/>
          <pc:sldMk cId="4220244955" sldId="2041"/>
        </pc:sldMkLst>
      </pc:sldChg>
      <pc:sldChg chg="modSp">
        <pc:chgData name="Tomáš Kubálek" userId="add23078-4725-48e5-87dd-9fe2514ee9a5" providerId="ADAL" clId="{0FDDB4A5-2927-4173-9DC5-C4D2E8EA6BB1}" dt="2019-10-09T15:34:49.198" v="865" actId="20577"/>
        <pc:sldMkLst>
          <pc:docMk/>
          <pc:sldMk cId="1582168908" sldId="2042"/>
        </pc:sldMkLst>
        <pc:spChg chg="mod">
          <ac:chgData name="Tomáš Kubálek" userId="add23078-4725-48e5-87dd-9fe2514ee9a5" providerId="ADAL" clId="{0FDDB4A5-2927-4173-9DC5-C4D2E8EA6BB1}" dt="2019-10-09T15:34:49.198" v="865" actId="20577"/>
          <ac:spMkLst>
            <pc:docMk/>
            <pc:sldMk cId="1582168908" sldId="2042"/>
            <ac:spMk id="2" creationId="{0C3CB70E-373F-4847-8966-140F2FA9BAEA}"/>
          </ac:spMkLst>
        </pc:spChg>
      </pc:sldChg>
      <pc:sldChg chg="del">
        <pc:chgData name="Tomáš Kubálek" userId="add23078-4725-48e5-87dd-9fe2514ee9a5" providerId="ADAL" clId="{0FDDB4A5-2927-4173-9DC5-C4D2E8EA6BB1}" dt="2019-10-09T15:35:05.512" v="866" actId="2696"/>
        <pc:sldMkLst>
          <pc:docMk/>
          <pc:sldMk cId="431109932" sldId="2052"/>
        </pc:sldMkLst>
      </pc:sldChg>
      <pc:sldChg chg="del">
        <pc:chgData name="Tomáš Kubálek" userId="add23078-4725-48e5-87dd-9fe2514ee9a5" providerId="ADAL" clId="{0FDDB4A5-2927-4173-9DC5-C4D2E8EA6BB1}" dt="2019-10-09T15:36:27.540" v="870" actId="2696"/>
        <pc:sldMkLst>
          <pc:docMk/>
          <pc:sldMk cId="2713741574" sldId="2064"/>
        </pc:sldMkLst>
      </pc:sldChg>
      <pc:sldChg chg="del">
        <pc:chgData name="Tomáš Kubálek" userId="add23078-4725-48e5-87dd-9fe2514ee9a5" providerId="ADAL" clId="{0FDDB4A5-2927-4173-9DC5-C4D2E8EA6BB1}" dt="2019-10-09T15:36:28.574" v="871" actId="2696"/>
        <pc:sldMkLst>
          <pc:docMk/>
          <pc:sldMk cId="3320935630" sldId="2065"/>
        </pc:sldMkLst>
      </pc:sldChg>
      <pc:sldChg chg="modSp">
        <pc:chgData name="Tomáš Kubálek" userId="add23078-4725-48e5-87dd-9fe2514ee9a5" providerId="ADAL" clId="{0FDDB4A5-2927-4173-9DC5-C4D2E8EA6BB1}" dt="2019-10-17T17:33:01.747" v="1589"/>
        <pc:sldMkLst>
          <pc:docMk/>
          <pc:sldMk cId="3874998622" sldId="2096"/>
        </pc:sldMkLst>
        <pc:spChg chg="mod">
          <ac:chgData name="Tomáš Kubálek" userId="add23078-4725-48e5-87dd-9fe2514ee9a5" providerId="ADAL" clId="{0FDDB4A5-2927-4173-9DC5-C4D2E8EA6BB1}" dt="2019-10-17T17:33:01.747" v="1589"/>
          <ac:spMkLst>
            <pc:docMk/>
            <pc:sldMk cId="3874998622" sldId="2096"/>
            <ac:spMk id="3" creationId="{6D28359A-2246-4542-9569-22347E12FBC0}"/>
          </ac:spMkLst>
        </pc:spChg>
      </pc:sldChg>
      <pc:sldChg chg="modSp">
        <pc:chgData name="Tomáš Kubálek" userId="add23078-4725-48e5-87dd-9fe2514ee9a5" providerId="ADAL" clId="{0FDDB4A5-2927-4173-9DC5-C4D2E8EA6BB1}" dt="2019-10-17T18:17:58.384" v="1676" actId="6549"/>
        <pc:sldMkLst>
          <pc:docMk/>
          <pc:sldMk cId="2687256359" sldId="2097"/>
        </pc:sldMkLst>
        <pc:spChg chg="mod">
          <ac:chgData name="Tomáš Kubálek" userId="add23078-4725-48e5-87dd-9fe2514ee9a5" providerId="ADAL" clId="{0FDDB4A5-2927-4173-9DC5-C4D2E8EA6BB1}" dt="2019-10-17T18:17:58.384" v="1676" actId="6549"/>
          <ac:spMkLst>
            <pc:docMk/>
            <pc:sldMk cId="2687256359" sldId="2097"/>
            <ac:spMk id="3" creationId="{BFED51D3-C048-4D22-8AC2-6F1CEE154312}"/>
          </ac:spMkLst>
        </pc:spChg>
      </pc:sldChg>
      <pc:sldChg chg="addSp delSp modSp">
        <pc:chgData name="Tomáš Kubálek" userId="add23078-4725-48e5-87dd-9fe2514ee9a5" providerId="ADAL" clId="{0FDDB4A5-2927-4173-9DC5-C4D2E8EA6BB1}" dt="2019-10-17T17:12:42.880" v="1538" actId="1076"/>
        <pc:sldMkLst>
          <pc:docMk/>
          <pc:sldMk cId="179506780" sldId="2099"/>
        </pc:sldMkLst>
        <pc:spChg chg="mod">
          <ac:chgData name="Tomáš Kubálek" userId="add23078-4725-48e5-87dd-9fe2514ee9a5" providerId="ADAL" clId="{0FDDB4A5-2927-4173-9DC5-C4D2E8EA6BB1}" dt="2019-10-17T17:11:15.321" v="1531" actId="27636"/>
          <ac:spMkLst>
            <pc:docMk/>
            <pc:sldMk cId="179506780" sldId="2099"/>
            <ac:spMk id="3" creationId="{AFAD40BC-D22B-4B29-8960-0F9C2E806E0B}"/>
          </ac:spMkLst>
        </pc:spChg>
        <pc:picChg chg="add del mod">
          <ac:chgData name="Tomáš Kubálek" userId="add23078-4725-48e5-87dd-9fe2514ee9a5" providerId="ADAL" clId="{0FDDB4A5-2927-4173-9DC5-C4D2E8EA6BB1}" dt="2019-10-17T17:12:27.364" v="1532" actId="478"/>
          <ac:picMkLst>
            <pc:docMk/>
            <pc:sldMk cId="179506780" sldId="2099"/>
            <ac:picMk id="7" creationId="{E6D0DD46-92C6-4238-A07F-CF30CD322862}"/>
          </ac:picMkLst>
        </pc:picChg>
        <pc:picChg chg="add mod">
          <ac:chgData name="Tomáš Kubálek" userId="add23078-4725-48e5-87dd-9fe2514ee9a5" providerId="ADAL" clId="{0FDDB4A5-2927-4173-9DC5-C4D2E8EA6BB1}" dt="2019-10-17T17:12:42.880" v="1538" actId="1076"/>
          <ac:picMkLst>
            <pc:docMk/>
            <pc:sldMk cId="179506780" sldId="2099"/>
            <ac:picMk id="8" creationId="{B9615E6C-16A1-4E0C-8B97-DB279E1F0529}"/>
          </ac:picMkLst>
        </pc:picChg>
      </pc:sldChg>
      <pc:sldChg chg="addSp delSp modSp">
        <pc:chgData name="Tomáš Kubálek" userId="add23078-4725-48e5-87dd-9fe2514ee9a5" providerId="ADAL" clId="{0FDDB4A5-2927-4173-9DC5-C4D2E8EA6BB1}" dt="2019-10-17T17:06:37.848" v="1489" actId="20577"/>
        <pc:sldMkLst>
          <pc:docMk/>
          <pc:sldMk cId="1128364841" sldId="2100"/>
        </pc:sldMkLst>
        <pc:spChg chg="mod">
          <ac:chgData name="Tomáš Kubálek" userId="add23078-4725-48e5-87dd-9fe2514ee9a5" providerId="ADAL" clId="{0FDDB4A5-2927-4173-9DC5-C4D2E8EA6BB1}" dt="2019-10-17T17:06:37.848" v="1489" actId="20577"/>
          <ac:spMkLst>
            <pc:docMk/>
            <pc:sldMk cId="1128364841" sldId="2100"/>
            <ac:spMk id="2" creationId="{33177F68-B07F-4715-94DD-433BA4E898FB}"/>
          </ac:spMkLst>
        </pc:spChg>
        <pc:picChg chg="del">
          <ac:chgData name="Tomáš Kubálek" userId="add23078-4725-48e5-87dd-9fe2514ee9a5" providerId="ADAL" clId="{0FDDB4A5-2927-4173-9DC5-C4D2E8EA6BB1}" dt="2019-10-17T17:06:09.206" v="1473" actId="478"/>
          <ac:picMkLst>
            <pc:docMk/>
            <pc:sldMk cId="1128364841" sldId="2100"/>
            <ac:picMk id="3" creationId="{83FC75F4-D39D-4B33-A0B9-F7AA162F08F8}"/>
          </ac:picMkLst>
        </pc:picChg>
        <pc:picChg chg="add mod">
          <ac:chgData name="Tomáš Kubálek" userId="add23078-4725-48e5-87dd-9fe2514ee9a5" providerId="ADAL" clId="{0FDDB4A5-2927-4173-9DC5-C4D2E8EA6BB1}" dt="2019-10-17T17:06:24.802" v="1477" actId="108"/>
          <ac:picMkLst>
            <pc:docMk/>
            <pc:sldMk cId="1128364841" sldId="2100"/>
            <ac:picMk id="7" creationId="{964466C4-CBEB-4070-8EFF-C3FEE9460495}"/>
          </ac:picMkLst>
        </pc:picChg>
      </pc:sldChg>
      <pc:sldChg chg="modSp">
        <pc:chgData name="Tomáš Kubálek" userId="add23078-4725-48e5-87dd-9fe2514ee9a5" providerId="ADAL" clId="{0FDDB4A5-2927-4173-9DC5-C4D2E8EA6BB1}" dt="2019-10-17T15:58:38.882" v="1230" actId="6549"/>
        <pc:sldMkLst>
          <pc:docMk/>
          <pc:sldMk cId="184867597" sldId="2101"/>
        </pc:sldMkLst>
        <pc:spChg chg="mod">
          <ac:chgData name="Tomáš Kubálek" userId="add23078-4725-48e5-87dd-9fe2514ee9a5" providerId="ADAL" clId="{0FDDB4A5-2927-4173-9DC5-C4D2E8EA6BB1}" dt="2019-10-17T15:58:38.882" v="1230" actId="6549"/>
          <ac:spMkLst>
            <pc:docMk/>
            <pc:sldMk cId="184867597" sldId="2101"/>
            <ac:spMk id="3" creationId="{0F6B3AB4-A4EB-41BB-A686-F0369E527C32}"/>
          </ac:spMkLst>
        </pc:spChg>
      </pc:sldChg>
      <pc:sldChg chg="addSp delSp modSp">
        <pc:chgData name="Tomáš Kubálek" userId="add23078-4725-48e5-87dd-9fe2514ee9a5" providerId="ADAL" clId="{0FDDB4A5-2927-4173-9DC5-C4D2E8EA6BB1}" dt="2019-10-17T16:39:13.156" v="1377" actId="20577"/>
        <pc:sldMkLst>
          <pc:docMk/>
          <pc:sldMk cId="2110363882" sldId="2104"/>
        </pc:sldMkLst>
        <pc:spChg chg="mod">
          <ac:chgData name="Tomáš Kubálek" userId="add23078-4725-48e5-87dd-9fe2514ee9a5" providerId="ADAL" clId="{0FDDB4A5-2927-4173-9DC5-C4D2E8EA6BB1}" dt="2019-10-17T16:39:13.156" v="1377" actId="20577"/>
          <ac:spMkLst>
            <pc:docMk/>
            <pc:sldMk cId="2110363882" sldId="2104"/>
            <ac:spMk id="3" creationId="{45CDCC55-C8DA-49B9-AD6B-12569C0E9951}"/>
          </ac:spMkLst>
        </pc:spChg>
        <pc:picChg chg="mod">
          <ac:chgData name="Tomáš Kubálek" userId="add23078-4725-48e5-87dd-9fe2514ee9a5" providerId="ADAL" clId="{0FDDB4A5-2927-4173-9DC5-C4D2E8EA6BB1}" dt="2019-10-17T16:21:01.412" v="1365" actId="1076"/>
          <ac:picMkLst>
            <pc:docMk/>
            <pc:sldMk cId="2110363882" sldId="2104"/>
            <ac:picMk id="7" creationId="{69DBBCB6-FDFE-4578-826C-81EC76DB970E}"/>
          </ac:picMkLst>
        </pc:picChg>
        <pc:picChg chg="mod">
          <ac:chgData name="Tomáš Kubálek" userId="add23078-4725-48e5-87dd-9fe2514ee9a5" providerId="ADAL" clId="{0FDDB4A5-2927-4173-9DC5-C4D2E8EA6BB1}" dt="2019-10-17T16:39:11.082" v="1376" actId="1076"/>
          <ac:picMkLst>
            <pc:docMk/>
            <pc:sldMk cId="2110363882" sldId="2104"/>
            <ac:picMk id="8" creationId="{12FD28B5-C7CB-4BE1-AE7E-5F7CDC0CC07E}"/>
          </ac:picMkLst>
        </pc:picChg>
        <pc:picChg chg="add mod">
          <ac:chgData name="Tomáš Kubálek" userId="add23078-4725-48e5-87dd-9fe2514ee9a5" providerId="ADAL" clId="{0FDDB4A5-2927-4173-9DC5-C4D2E8EA6BB1}" dt="2019-10-17T16:20:56.397" v="1364" actId="1035"/>
          <ac:picMkLst>
            <pc:docMk/>
            <pc:sldMk cId="2110363882" sldId="2104"/>
            <ac:picMk id="9" creationId="{AE8AE693-F442-41D2-939B-3CD1E4D97782}"/>
          </ac:picMkLst>
        </pc:picChg>
        <pc:picChg chg="del">
          <ac:chgData name="Tomáš Kubálek" userId="add23078-4725-48e5-87dd-9fe2514ee9a5" providerId="ADAL" clId="{0FDDB4A5-2927-4173-9DC5-C4D2E8EA6BB1}" dt="2019-10-17T16:17:08.567" v="1232" actId="478"/>
          <ac:picMkLst>
            <pc:docMk/>
            <pc:sldMk cId="2110363882" sldId="2104"/>
            <ac:picMk id="10" creationId="{A3827987-7D1C-47D7-AFFE-E0DA3DB0423A}"/>
          </ac:picMkLst>
        </pc:picChg>
        <pc:picChg chg="mod">
          <ac:chgData name="Tomáš Kubálek" userId="add23078-4725-48e5-87dd-9fe2514ee9a5" providerId="ADAL" clId="{0FDDB4A5-2927-4173-9DC5-C4D2E8EA6BB1}" dt="2019-10-17T16:17:45.118" v="1242" actId="1036"/>
          <ac:picMkLst>
            <pc:docMk/>
            <pc:sldMk cId="2110363882" sldId="2104"/>
            <ac:picMk id="13" creationId="{47A2DDCC-1EEB-459E-8A17-FBF91C92D4C9}"/>
          </ac:picMkLst>
        </pc:picChg>
      </pc:sldChg>
      <pc:sldChg chg="addSp delSp modSp">
        <pc:chgData name="Tomáš Kubálek" userId="add23078-4725-48e5-87dd-9fe2514ee9a5" providerId="ADAL" clId="{0FDDB4A5-2927-4173-9DC5-C4D2E8EA6BB1}" dt="2019-10-17T17:00:14.877" v="1448" actId="20577"/>
        <pc:sldMkLst>
          <pc:docMk/>
          <pc:sldMk cId="2622112731" sldId="2105"/>
        </pc:sldMkLst>
        <pc:spChg chg="add mod">
          <ac:chgData name="Tomáš Kubálek" userId="add23078-4725-48e5-87dd-9fe2514ee9a5" providerId="ADAL" clId="{0FDDB4A5-2927-4173-9DC5-C4D2E8EA6BB1}" dt="2019-10-17T16:52:30.188" v="1431" actId="1038"/>
          <ac:spMkLst>
            <pc:docMk/>
            <pc:sldMk cId="2622112731" sldId="2105"/>
            <ac:spMk id="8" creationId="{05D438A4-A6F7-4300-A723-80E0AA539A08}"/>
          </ac:spMkLst>
        </pc:spChg>
        <pc:spChg chg="add mod">
          <ac:chgData name="Tomáš Kubálek" userId="add23078-4725-48e5-87dd-9fe2514ee9a5" providerId="ADAL" clId="{0FDDB4A5-2927-4173-9DC5-C4D2E8EA6BB1}" dt="2019-10-17T16:52:30.188" v="1431" actId="1038"/>
          <ac:spMkLst>
            <pc:docMk/>
            <pc:sldMk cId="2622112731" sldId="2105"/>
            <ac:spMk id="9" creationId="{572FD28C-9A9B-4F49-9B2E-536F3AE7B64B}"/>
          </ac:spMkLst>
        </pc:spChg>
        <pc:spChg chg="add mod">
          <ac:chgData name="Tomáš Kubálek" userId="add23078-4725-48e5-87dd-9fe2514ee9a5" providerId="ADAL" clId="{0FDDB4A5-2927-4173-9DC5-C4D2E8EA6BB1}" dt="2019-10-17T16:52:30.188" v="1431" actId="1038"/>
          <ac:spMkLst>
            <pc:docMk/>
            <pc:sldMk cId="2622112731" sldId="2105"/>
            <ac:spMk id="10" creationId="{B9E8D690-B2E3-4C7D-AFF2-BEBCD72EC1C3}"/>
          </ac:spMkLst>
        </pc:spChg>
        <pc:spChg chg="add mod">
          <ac:chgData name="Tomáš Kubálek" userId="add23078-4725-48e5-87dd-9fe2514ee9a5" providerId="ADAL" clId="{0FDDB4A5-2927-4173-9DC5-C4D2E8EA6BB1}" dt="2019-10-17T17:00:14.877" v="1448" actId="20577"/>
          <ac:spMkLst>
            <pc:docMk/>
            <pc:sldMk cId="2622112731" sldId="2105"/>
            <ac:spMk id="11" creationId="{81935C91-FE6F-4E89-8691-618A547BE486}"/>
          </ac:spMkLst>
        </pc:spChg>
        <pc:picChg chg="del">
          <ac:chgData name="Tomáš Kubálek" userId="add23078-4725-48e5-87dd-9fe2514ee9a5" providerId="ADAL" clId="{0FDDB4A5-2927-4173-9DC5-C4D2E8EA6BB1}" dt="2019-10-17T16:41:27.262" v="1378" actId="478"/>
          <ac:picMkLst>
            <pc:docMk/>
            <pc:sldMk cId="2622112731" sldId="2105"/>
            <ac:picMk id="3" creationId="{743A2A74-A4DD-4483-BA57-6F83D6CB4946}"/>
          </ac:picMkLst>
        </pc:picChg>
        <pc:picChg chg="add mod">
          <ac:chgData name="Tomáš Kubálek" userId="add23078-4725-48e5-87dd-9fe2514ee9a5" providerId="ADAL" clId="{0FDDB4A5-2927-4173-9DC5-C4D2E8EA6BB1}" dt="2019-10-17T16:52:30.188" v="1431" actId="1038"/>
          <ac:picMkLst>
            <pc:docMk/>
            <pc:sldMk cId="2622112731" sldId="2105"/>
            <ac:picMk id="7" creationId="{E843DCA1-2128-4511-881D-1F6EFBD10F41}"/>
          </ac:picMkLst>
        </pc:picChg>
      </pc:sldChg>
      <pc:sldChg chg="modSp">
        <pc:chgData name="Tomáš Kubálek" userId="add23078-4725-48e5-87dd-9fe2514ee9a5" providerId="ADAL" clId="{0FDDB4A5-2927-4173-9DC5-C4D2E8EA6BB1}" dt="2019-10-17T17:02:02.970" v="1472" actId="114"/>
        <pc:sldMkLst>
          <pc:docMk/>
          <pc:sldMk cId="2581640733" sldId="2110"/>
        </pc:sldMkLst>
        <pc:spChg chg="mod">
          <ac:chgData name="Tomáš Kubálek" userId="add23078-4725-48e5-87dd-9fe2514ee9a5" providerId="ADAL" clId="{0FDDB4A5-2927-4173-9DC5-C4D2E8EA6BB1}" dt="2019-10-17T17:02:02.970" v="1472" actId="114"/>
          <ac:spMkLst>
            <pc:docMk/>
            <pc:sldMk cId="2581640733" sldId="2110"/>
            <ac:spMk id="3" creationId="{9ECF4BC3-813C-4EA6-B009-38CCEC65A2A8}"/>
          </ac:spMkLst>
        </pc:spChg>
      </pc:sldChg>
      <pc:sldChg chg="modSp">
        <pc:chgData name="Tomáš Kubálek" userId="add23078-4725-48e5-87dd-9fe2514ee9a5" providerId="ADAL" clId="{0FDDB4A5-2927-4173-9DC5-C4D2E8EA6BB1}" dt="2019-10-17T18:19:28.162" v="1680" actId="114"/>
        <pc:sldMkLst>
          <pc:docMk/>
          <pc:sldMk cId="922381949" sldId="2112"/>
        </pc:sldMkLst>
        <pc:spChg chg="mod">
          <ac:chgData name="Tomáš Kubálek" userId="add23078-4725-48e5-87dd-9fe2514ee9a5" providerId="ADAL" clId="{0FDDB4A5-2927-4173-9DC5-C4D2E8EA6BB1}" dt="2019-10-17T18:19:28.162" v="1680" actId="114"/>
          <ac:spMkLst>
            <pc:docMk/>
            <pc:sldMk cId="922381949" sldId="2112"/>
            <ac:spMk id="3" creationId="{537FCE75-8305-434A-91EE-C171AD4813B2}"/>
          </ac:spMkLst>
        </pc:spChg>
      </pc:sldChg>
      <pc:sldChg chg="modSp">
        <pc:chgData name="Tomáš Kubálek" userId="add23078-4725-48e5-87dd-9fe2514ee9a5" providerId="ADAL" clId="{0FDDB4A5-2927-4173-9DC5-C4D2E8EA6BB1}" dt="2019-10-17T17:46:37.813" v="1639" actId="20577"/>
        <pc:sldMkLst>
          <pc:docMk/>
          <pc:sldMk cId="895090957" sldId="2122"/>
        </pc:sldMkLst>
        <pc:spChg chg="mod">
          <ac:chgData name="Tomáš Kubálek" userId="add23078-4725-48e5-87dd-9fe2514ee9a5" providerId="ADAL" clId="{0FDDB4A5-2927-4173-9DC5-C4D2E8EA6BB1}" dt="2019-10-17T17:46:37.813" v="1639" actId="20577"/>
          <ac:spMkLst>
            <pc:docMk/>
            <pc:sldMk cId="895090957" sldId="2122"/>
            <ac:spMk id="2" creationId="{07B10438-A488-450C-9E8D-5154B9DAED32}"/>
          </ac:spMkLst>
        </pc:spChg>
      </pc:sldChg>
      <pc:sldChg chg="addSp modSp">
        <pc:chgData name="Tomáš Kubálek" userId="add23078-4725-48e5-87dd-9fe2514ee9a5" providerId="ADAL" clId="{0FDDB4A5-2927-4173-9DC5-C4D2E8EA6BB1}" dt="2019-10-17T17:29:08.407" v="1566" actId="108"/>
        <pc:sldMkLst>
          <pc:docMk/>
          <pc:sldMk cId="651816044" sldId="2123"/>
        </pc:sldMkLst>
        <pc:picChg chg="add mod">
          <ac:chgData name="Tomáš Kubálek" userId="add23078-4725-48e5-87dd-9fe2514ee9a5" providerId="ADAL" clId="{0FDDB4A5-2927-4173-9DC5-C4D2E8EA6BB1}" dt="2019-10-17T17:29:08.407" v="1566" actId="108"/>
          <ac:picMkLst>
            <pc:docMk/>
            <pc:sldMk cId="651816044" sldId="2123"/>
            <ac:picMk id="6" creationId="{F2C08657-3BC7-4F07-9269-00BAC176C38C}"/>
          </ac:picMkLst>
        </pc:picChg>
        <pc:picChg chg="mod">
          <ac:chgData name="Tomáš Kubálek" userId="add23078-4725-48e5-87dd-9fe2514ee9a5" providerId="ADAL" clId="{0FDDB4A5-2927-4173-9DC5-C4D2E8EA6BB1}" dt="2019-10-17T17:28:45.615" v="1556" actId="1076"/>
          <ac:picMkLst>
            <pc:docMk/>
            <pc:sldMk cId="651816044" sldId="2123"/>
            <ac:picMk id="7" creationId="{7B5BDF27-BCD5-41A5-9134-958F730E1F8C}"/>
          </ac:picMkLst>
        </pc:picChg>
        <pc:picChg chg="mod">
          <ac:chgData name="Tomáš Kubálek" userId="add23078-4725-48e5-87dd-9fe2514ee9a5" providerId="ADAL" clId="{0FDDB4A5-2927-4173-9DC5-C4D2E8EA6BB1}" dt="2019-10-17T17:29:05.333" v="1565" actId="14100"/>
          <ac:picMkLst>
            <pc:docMk/>
            <pc:sldMk cId="651816044" sldId="2123"/>
            <ac:picMk id="8" creationId="{639FCDBF-B485-44C4-9849-AA07F3066C67}"/>
          </ac:picMkLst>
        </pc:picChg>
      </pc:sldChg>
      <pc:sldChg chg="modSp">
        <pc:chgData name="Tomáš Kubálek" userId="add23078-4725-48e5-87dd-9fe2514ee9a5" providerId="ADAL" clId="{0FDDB4A5-2927-4173-9DC5-C4D2E8EA6BB1}" dt="2019-10-17T17:33:13.670" v="1593" actId="20577"/>
        <pc:sldMkLst>
          <pc:docMk/>
          <pc:sldMk cId="4238238895" sldId="2128"/>
        </pc:sldMkLst>
        <pc:spChg chg="mod">
          <ac:chgData name="Tomáš Kubálek" userId="add23078-4725-48e5-87dd-9fe2514ee9a5" providerId="ADAL" clId="{0FDDB4A5-2927-4173-9DC5-C4D2E8EA6BB1}" dt="2019-10-17T17:33:13.670" v="1593" actId="20577"/>
          <ac:spMkLst>
            <pc:docMk/>
            <pc:sldMk cId="4238238895" sldId="2128"/>
            <ac:spMk id="2" creationId="{97FAA18F-5839-4DFA-AE65-AB1CC0678DC0}"/>
          </ac:spMkLst>
        </pc:spChg>
      </pc:sldChg>
      <pc:sldChg chg="addSp modSp">
        <pc:chgData name="Tomáš Kubálek" userId="add23078-4725-48e5-87dd-9fe2514ee9a5" providerId="ADAL" clId="{0FDDB4A5-2927-4173-9DC5-C4D2E8EA6BB1}" dt="2019-10-17T17:22:27.872" v="1550" actId="108"/>
        <pc:sldMkLst>
          <pc:docMk/>
          <pc:sldMk cId="3959516963" sldId="2133"/>
        </pc:sldMkLst>
        <pc:picChg chg="add mod">
          <ac:chgData name="Tomáš Kubálek" userId="add23078-4725-48e5-87dd-9fe2514ee9a5" providerId="ADAL" clId="{0FDDB4A5-2927-4173-9DC5-C4D2E8EA6BB1}" dt="2019-10-17T17:22:27.352" v="1549" actId="108"/>
          <ac:picMkLst>
            <pc:docMk/>
            <pc:sldMk cId="3959516963" sldId="2133"/>
            <ac:picMk id="7" creationId="{90993C0E-8C2C-44D3-A15C-777CF3B6C1F2}"/>
          </ac:picMkLst>
        </pc:picChg>
        <pc:picChg chg="add mod">
          <ac:chgData name="Tomáš Kubálek" userId="add23078-4725-48e5-87dd-9fe2514ee9a5" providerId="ADAL" clId="{0FDDB4A5-2927-4173-9DC5-C4D2E8EA6BB1}" dt="2019-10-17T17:22:27.872" v="1550" actId="108"/>
          <ac:picMkLst>
            <pc:docMk/>
            <pc:sldMk cId="3959516963" sldId="2133"/>
            <ac:picMk id="8" creationId="{DDB5D459-16DE-4F5D-AF28-83E643C6AFFF}"/>
          </ac:picMkLst>
        </pc:picChg>
      </pc:sldChg>
      <pc:sldChg chg="addSp modSp add">
        <pc:chgData name="Tomáš Kubálek" userId="add23078-4725-48e5-87dd-9fe2514ee9a5" providerId="ADAL" clId="{0FDDB4A5-2927-4173-9DC5-C4D2E8EA6BB1}" dt="2019-10-09T16:29:00.031" v="996" actId="108"/>
        <pc:sldMkLst>
          <pc:docMk/>
          <pc:sldMk cId="611884976" sldId="2140"/>
        </pc:sldMkLst>
        <pc:spChg chg="mod">
          <ac:chgData name="Tomáš Kubálek" userId="add23078-4725-48e5-87dd-9fe2514ee9a5" providerId="ADAL" clId="{0FDDB4A5-2927-4173-9DC5-C4D2E8EA6BB1}" dt="2019-10-09T16:06:48.381" v="956" actId="1076"/>
          <ac:spMkLst>
            <pc:docMk/>
            <pc:sldMk cId="611884976" sldId="2140"/>
            <ac:spMk id="2" creationId="{FEF116FE-BA8B-4D89-844A-A4880F9C7911}"/>
          </ac:spMkLst>
        </pc:sp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6" creationId="{B1ED08EB-2218-4863-8FFE-8922FB6B4E83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7" creationId="{FC885DD8-8D9A-4B22-809C-687EFCB35CBA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8" creationId="{E4C90942-E75D-45EE-844B-B40572C1FA75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9" creationId="{C40AE1BF-C42E-4AE9-8201-A55513E10B13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12" creationId="{CE3AF5E5-7C9C-4AA9-8BAC-B0F7111F528B}"/>
          </ac:picMkLst>
        </pc:picChg>
        <pc:picChg chg="add mod">
          <ac:chgData name="Tomáš Kubálek" userId="add23078-4725-48e5-87dd-9fe2514ee9a5" providerId="ADAL" clId="{0FDDB4A5-2927-4173-9DC5-C4D2E8EA6BB1}" dt="2019-10-09T16:28:59.558" v="995" actId="108"/>
          <ac:picMkLst>
            <pc:docMk/>
            <pc:sldMk cId="611884976" sldId="2140"/>
            <ac:picMk id="15" creationId="{18B32363-AD3C-4FD3-B668-61497C8B483A}"/>
          </ac:picMkLst>
        </pc:picChg>
        <pc:picChg chg="add mod">
          <ac:chgData name="Tomáš Kubálek" userId="add23078-4725-48e5-87dd-9fe2514ee9a5" providerId="ADAL" clId="{0FDDB4A5-2927-4173-9DC5-C4D2E8EA6BB1}" dt="2019-10-09T16:29:00.031" v="996" actId="108"/>
          <ac:picMkLst>
            <pc:docMk/>
            <pc:sldMk cId="611884976" sldId="2140"/>
            <ac:picMk id="16" creationId="{9DCABF17-809C-4250-A6F0-D01D49EADD37}"/>
          </ac:picMkLst>
        </pc:picChg>
        <pc:cxnChg chg="add mod">
          <ac:chgData name="Tomáš Kubálek" userId="add23078-4725-48e5-87dd-9fe2514ee9a5" providerId="ADAL" clId="{0FDDB4A5-2927-4173-9DC5-C4D2E8EA6BB1}" dt="2019-10-09T16:24:02.783" v="984" actId="1037"/>
          <ac:cxnSpMkLst>
            <pc:docMk/>
            <pc:sldMk cId="611884976" sldId="2140"/>
            <ac:cxnSpMk id="11" creationId="{A10CDCA5-8D39-4FB5-AA52-9FA71E63EA7E}"/>
          </ac:cxnSpMkLst>
        </pc:cxnChg>
        <pc:cxnChg chg="add mod">
          <ac:chgData name="Tomáš Kubálek" userId="add23078-4725-48e5-87dd-9fe2514ee9a5" providerId="ADAL" clId="{0FDDB4A5-2927-4173-9DC5-C4D2E8EA6BB1}" dt="2019-10-09T16:24:02.783" v="984" actId="1037"/>
          <ac:cxnSpMkLst>
            <pc:docMk/>
            <pc:sldMk cId="611884976" sldId="2140"/>
            <ac:cxnSpMk id="13" creationId="{ADEDF2DB-9BDC-4822-B64D-4754822E0201}"/>
          </ac:cxnSpMkLst>
        </pc:cxnChg>
      </pc:sldChg>
      <pc:sldChg chg="addSp modSp add">
        <pc:chgData name="Tomáš Kubálek" userId="add23078-4725-48e5-87dd-9fe2514ee9a5" providerId="ADAL" clId="{0FDDB4A5-2927-4173-9DC5-C4D2E8EA6BB1}" dt="2019-10-16T15:52:32.097" v="1113" actId="14100"/>
        <pc:sldMkLst>
          <pc:docMk/>
          <pc:sldMk cId="898196820" sldId="2141"/>
        </pc:sldMkLst>
        <pc:spChg chg="mod">
          <ac:chgData name="Tomáš Kubálek" userId="add23078-4725-48e5-87dd-9fe2514ee9a5" providerId="ADAL" clId="{0FDDB4A5-2927-4173-9DC5-C4D2E8EA6BB1}" dt="2019-10-16T15:50:39.376" v="1100" actId="20577"/>
          <ac:spMkLst>
            <pc:docMk/>
            <pc:sldMk cId="898196820" sldId="2141"/>
            <ac:spMk id="2" creationId="{BE11E042-B707-4E13-B5BE-0A8753AE95D4}"/>
          </ac:spMkLst>
        </pc:spChg>
        <pc:picChg chg="add mod">
          <ac:chgData name="Tomáš Kubálek" userId="add23078-4725-48e5-87dd-9fe2514ee9a5" providerId="ADAL" clId="{0FDDB4A5-2927-4173-9DC5-C4D2E8EA6BB1}" dt="2019-10-16T15:51:35.938" v="1106" actId="108"/>
          <ac:picMkLst>
            <pc:docMk/>
            <pc:sldMk cId="898196820" sldId="2141"/>
            <ac:picMk id="6" creationId="{9F2F4BEB-ACFD-4AE6-97FE-F94175113596}"/>
          </ac:picMkLst>
        </pc:picChg>
        <pc:picChg chg="add mod">
          <ac:chgData name="Tomáš Kubálek" userId="add23078-4725-48e5-87dd-9fe2514ee9a5" providerId="ADAL" clId="{0FDDB4A5-2927-4173-9DC5-C4D2E8EA6BB1}" dt="2019-10-16T15:52:29.104" v="1112" actId="1076"/>
          <ac:picMkLst>
            <pc:docMk/>
            <pc:sldMk cId="898196820" sldId="2141"/>
            <ac:picMk id="7" creationId="{636E1F23-F085-4CD6-BEED-178313CDDA69}"/>
          </ac:picMkLst>
        </pc:picChg>
        <pc:cxnChg chg="add mod">
          <ac:chgData name="Tomáš Kubálek" userId="add23078-4725-48e5-87dd-9fe2514ee9a5" providerId="ADAL" clId="{0FDDB4A5-2927-4173-9DC5-C4D2E8EA6BB1}" dt="2019-10-16T15:52:32.097" v="1113" actId="14100"/>
          <ac:cxnSpMkLst>
            <pc:docMk/>
            <pc:sldMk cId="898196820" sldId="2141"/>
            <ac:cxnSpMk id="8" creationId="{38488822-98AB-4CA9-9700-EB7FABC1B43D}"/>
          </ac:cxnSpMkLst>
        </pc:cxnChg>
      </pc:sldChg>
      <pc:sldChg chg="addSp modSp add">
        <pc:chgData name="Tomáš Kubálek" userId="add23078-4725-48e5-87dd-9fe2514ee9a5" providerId="ADAL" clId="{0FDDB4A5-2927-4173-9DC5-C4D2E8EA6BB1}" dt="2019-10-17T17:07:46.514" v="1505" actId="108"/>
        <pc:sldMkLst>
          <pc:docMk/>
          <pc:sldMk cId="1189525321" sldId="2142"/>
        </pc:sldMkLst>
        <pc:spChg chg="mod">
          <ac:chgData name="Tomáš Kubálek" userId="add23078-4725-48e5-87dd-9fe2514ee9a5" providerId="ADAL" clId="{0FDDB4A5-2927-4173-9DC5-C4D2E8EA6BB1}" dt="2019-10-17T17:06:46.667" v="1498" actId="20577"/>
          <ac:spMkLst>
            <pc:docMk/>
            <pc:sldMk cId="1189525321" sldId="2142"/>
            <ac:spMk id="2" creationId="{2F88642E-8C1B-427B-B4A5-AA000EC6B385}"/>
          </ac:spMkLst>
        </pc:spChg>
        <pc:picChg chg="add mod">
          <ac:chgData name="Tomáš Kubálek" userId="add23078-4725-48e5-87dd-9fe2514ee9a5" providerId="ADAL" clId="{0FDDB4A5-2927-4173-9DC5-C4D2E8EA6BB1}" dt="2019-10-17T17:07:46.514" v="1505" actId="108"/>
          <ac:picMkLst>
            <pc:docMk/>
            <pc:sldMk cId="1189525321" sldId="2142"/>
            <ac:picMk id="6" creationId="{A5931326-BF03-4061-A3D0-EA7FDE181C6C}"/>
          </ac:picMkLst>
        </pc:picChg>
      </pc:sldChg>
      <pc:sldChg chg="addSp modSp add">
        <pc:chgData name="Tomáš Kubálek" userId="add23078-4725-48e5-87dd-9fe2514ee9a5" providerId="ADAL" clId="{0FDDB4A5-2927-4173-9DC5-C4D2E8EA6BB1}" dt="2019-10-17T17:34:51.592" v="1630" actId="108"/>
        <pc:sldMkLst>
          <pc:docMk/>
          <pc:sldMk cId="2828670915" sldId="2143"/>
        </pc:sldMkLst>
        <pc:spChg chg="mod">
          <ac:chgData name="Tomáš Kubálek" userId="add23078-4725-48e5-87dd-9fe2514ee9a5" providerId="ADAL" clId="{0FDDB4A5-2927-4173-9DC5-C4D2E8EA6BB1}" dt="2019-10-17T17:33:22.118" v="1609" actId="20577"/>
          <ac:spMkLst>
            <pc:docMk/>
            <pc:sldMk cId="2828670915" sldId="2143"/>
            <ac:spMk id="2" creationId="{AC42E6F3-AFCA-4219-AC0E-E1A07E354532}"/>
          </ac:spMkLst>
        </pc:spChg>
        <pc:picChg chg="add mod">
          <ac:chgData name="Tomáš Kubálek" userId="add23078-4725-48e5-87dd-9fe2514ee9a5" providerId="ADAL" clId="{0FDDB4A5-2927-4173-9DC5-C4D2E8EA6BB1}" dt="2019-10-17T17:34:51.592" v="1630" actId="108"/>
          <ac:picMkLst>
            <pc:docMk/>
            <pc:sldMk cId="2828670915" sldId="2143"/>
            <ac:picMk id="6" creationId="{D0CD583C-0EA1-4F1F-B92D-B4533717CC6D}"/>
          </ac:picMkLst>
        </pc:picChg>
      </pc:sldChg>
      <pc:sldChg chg="addSp modSp add">
        <pc:chgData name="Tomáš Kubálek" userId="add23078-4725-48e5-87dd-9fe2514ee9a5" providerId="ADAL" clId="{0FDDB4A5-2927-4173-9DC5-C4D2E8EA6BB1}" dt="2019-10-17T17:37:39.021" v="1637" actId="1076"/>
        <pc:sldMkLst>
          <pc:docMk/>
          <pc:sldMk cId="3668817514" sldId="2144"/>
        </pc:sldMkLst>
        <pc:spChg chg="mod">
          <ac:chgData name="Tomáš Kubálek" userId="add23078-4725-48e5-87dd-9fe2514ee9a5" providerId="ADAL" clId="{0FDDB4A5-2927-4173-9DC5-C4D2E8EA6BB1}" dt="2019-10-17T17:33:30.014" v="1624" actId="20577"/>
          <ac:spMkLst>
            <pc:docMk/>
            <pc:sldMk cId="3668817514" sldId="2144"/>
            <ac:spMk id="2" creationId="{F5CE58D8-7880-4166-9998-CC94BE0551C3}"/>
          </ac:spMkLst>
        </pc:spChg>
        <pc:picChg chg="add mod">
          <ac:chgData name="Tomáš Kubálek" userId="add23078-4725-48e5-87dd-9fe2514ee9a5" providerId="ADAL" clId="{0FDDB4A5-2927-4173-9DC5-C4D2E8EA6BB1}" dt="2019-10-17T17:37:39.021" v="1637" actId="1076"/>
          <ac:picMkLst>
            <pc:docMk/>
            <pc:sldMk cId="3668817514" sldId="2144"/>
            <ac:picMk id="6" creationId="{2CA7366A-D46B-4C03-AC61-AFC11B290E35}"/>
          </ac:picMkLst>
        </pc:picChg>
      </pc:sldChg>
      <pc:sldChg chg="addSp modSp add">
        <pc:chgData name="Tomáš Kubálek" userId="add23078-4725-48e5-87dd-9fe2514ee9a5" providerId="ADAL" clId="{0FDDB4A5-2927-4173-9DC5-C4D2E8EA6BB1}" dt="2019-10-17T17:47:03.726" v="1664" actId="108"/>
        <pc:sldMkLst>
          <pc:docMk/>
          <pc:sldMk cId="3048246163" sldId="2145"/>
        </pc:sldMkLst>
        <pc:spChg chg="mod">
          <ac:chgData name="Tomáš Kubálek" userId="add23078-4725-48e5-87dd-9fe2514ee9a5" providerId="ADAL" clId="{0FDDB4A5-2927-4173-9DC5-C4D2E8EA6BB1}" dt="2019-10-17T17:46:49.060" v="1659" actId="20577"/>
          <ac:spMkLst>
            <pc:docMk/>
            <pc:sldMk cId="3048246163" sldId="2145"/>
            <ac:spMk id="2" creationId="{F98A795C-64B4-44B3-B96F-67C8E6F73030}"/>
          </ac:spMkLst>
        </pc:spChg>
        <pc:picChg chg="add mod">
          <ac:chgData name="Tomáš Kubálek" userId="add23078-4725-48e5-87dd-9fe2514ee9a5" providerId="ADAL" clId="{0FDDB4A5-2927-4173-9DC5-C4D2E8EA6BB1}" dt="2019-10-17T17:47:03.726" v="1664" actId="108"/>
          <ac:picMkLst>
            <pc:docMk/>
            <pc:sldMk cId="3048246163" sldId="2145"/>
            <ac:picMk id="6" creationId="{234B9BA8-2378-4EE0-ADC3-C468167FEA12}"/>
          </ac:picMkLst>
        </pc:picChg>
      </pc:sldChg>
    </pc:docChg>
  </pc:docChgLst>
  <pc:docChgLst>
    <pc:chgData name="Tomáš Kubálek" userId="add23078-4725-48e5-87dd-9fe2514ee9a5" providerId="ADAL" clId="{9C218986-87A4-4BDA-BA1C-3970E43A57A6}"/>
    <pc:docChg chg="undo redo custSel addSld delSld modSld sldOrd modSection">
      <pc:chgData name="Tomáš Kubálek" userId="add23078-4725-48e5-87dd-9fe2514ee9a5" providerId="ADAL" clId="{9C218986-87A4-4BDA-BA1C-3970E43A57A6}" dt="2019-09-26T19:53:16.994" v="4139" actId="6549"/>
      <pc:docMkLst>
        <pc:docMk/>
      </pc:docMkLst>
      <pc:sldChg chg="modSp">
        <pc:chgData name="Tomáš Kubálek" userId="add23078-4725-48e5-87dd-9fe2514ee9a5" providerId="ADAL" clId="{9C218986-87A4-4BDA-BA1C-3970E43A57A6}" dt="2019-09-26T19:45:46.872" v="3906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9C218986-87A4-4BDA-BA1C-3970E43A57A6}" dt="2019-09-26T19:45:46.872" v="3906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del">
        <pc:chgData name="Tomáš Kubálek" userId="add23078-4725-48e5-87dd-9fe2514ee9a5" providerId="ADAL" clId="{9C218986-87A4-4BDA-BA1C-3970E43A57A6}" dt="2019-09-22T05:26:12.799" v="116" actId="2696"/>
        <pc:sldMkLst>
          <pc:docMk/>
          <pc:sldMk cId="3541517930" sldId="1334"/>
        </pc:sldMkLst>
      </pc:sldChg>
      <pc:sldChg chg="del">
        <pc:chgData name="Tomáš Kubálek" userId="add23078-4725-48e5-87dd-9fe2514ee9a5" providerId="ADAL" clId="{9C218986-87A4-4BDA-BA1C-3970E43A57A6}" dt="2019-09-22T05:26:12.826" v="117" actId="2696"/>
        <pc:sldMkLst>
          <pc:docMk/>
          <pc:sldMk cId="864643610" sldId="1335"/>
        </pc:sldMkLst>
      </pc:sldChg>
      <pc:sldChg chg="del">
        <pc:chgData name="Tomáš Kubálek" userId="add23078-4725-48e5-87dd-9fe2514ee9a5" providerId="ADAL" clId="{9C218986-87A4-4BDA-BA1C-3970E43A57A6}" dt="2019-09-22T05:26:12.868" v="118" actId="2696"/>
        <pc:sldMkLst>
          <pc:docMk/>
          <pc:sldMk cId="648450594" sldId="1336"/>
        </pc:sldMkLst>
      </pc:sldChg>
      <pc:sldChg chg="del">
        <pc:chgData name="Tomáš Kubálek" userId="add23078-4725-48e5-87dd-9fe2514ee9a5" providerId="ADAL" clId="{9C218986-87A4-4BDA-BA1C-3970E43A57A6}" dt="2019-09-22T06:09:02.754" v="474" actId="2696"/>
        <pc:sldMkLst>
          <pc:docMk/>
          <pc:sldMk cId="419312504" sldId="1819"/>
        </pc:sldMkLst>
      </pc:sldChg>
      <pc:sldChg chg="del">
        <pc:chgData name="Tomáš Kubálek" userId="add23078-4725-48e5-87dd-9fe2514ee9a5" providerId="ADAL" clId="{9C218986-87A4-4BDA-BA1C-3970E43A57A6}" dt="2019-09-22T06:09:02.857" v="476" actId="2696"/>
        <pc:sldMkLst>
          <pc:docMk/>
          <pc:sldMk cId="4164622158" sldId="1820"/>
        </pc:sldMkLst>
      </pc:sldChg>
      <pc:sldChg chg="del">
        <pc:chgData name="Tomáš Kubálek" userId="add23078-4725-48e5-87dd-9fe2514ee9a5" providerId="ADAL" clId="{9C218986-87A4-4BDA-BA1C-3970E43A57A6}" dt="2019-09-22T06:09:02.906" v="477" actId="2696"/>
        <pc:sldMkLst>
          <pc:docMk/>
          <pc:sldMk cId="1337579121" sldId="1821"/>
        </pc:sldMkLst>
      </pc:sldChg>
      <pc:sldChg chg="del">
        <pc:chgData name="Tomáš Kubálek" userId="add23078-4725-48e5-87dd-9fe2514ee9a5" providerId="ADAL" clId="{9C218986-87A4-4BDA-BA1C-3970E43A57A6}" dt="2019-09-22T06:09:02.960" v="478" actId="2696"/>
        <pc:sldMkLst>
          <pc:docMk/>
          <pc:sldMk cId="3163381470" sldId="1822"/>
        </pc:sldMkLst>
      </pc:sldChg>
      <pc:sldChg chg="del">
        <pc:chgData name="Tomáš Kubálek" userId="add23078-4725-48e5-87dd-9fe2514ee9a5" providerId="ADAL" clId="{9C218986-87A4-4BDA-BA1C-3970E43A57A6}" dt="2019-09-22T06:09:03.079" v="481" actId="2696"/>
        <pc:sldMkLst>
          <pc:docMk/>
          <pc:sldMk cId="4060717777" sldId="1823"/>
        </pc:sldMkLst>
      </pc:sldChg>
      <pc:sldChg chg="del">
        <pc:chgData name="Tomáš Kubálek" userId="add23078-4725-48e5-87dd-9fe2514ee9a5" providerId="ADAL" clId="{9C218986-87A4-4BDA-BA1C-3970E43A57A6}" dt="2019-09-22T06:09:03.121" v="482" actId="2696"/>
        <pc:sldMkLst>
          <pc:docMk/>
          <pc:sldMk cId="3655107092" sldId="1824"/>
        </pc:sldMkLst>
      </pc:sldChg>
      <pc:sldChg chg="modSp add">
        <pc:chgData name="Tomáš Kubálek" userId="add23078-4725-48e5-87dd-9fe2514ee9a5" providerId="ADAL" clId="{9C218986-87A4-4BDA-BA1C-3970E43A57A6}" dt="2019-09-22T05:28:54.997" v="277" actId="20577"/>
        <pc:sldMkLst>
          <pc:docMk/>
          <pc:sldMk cId="1804213724" sldId="1826"/>
        </pc:sldMkLst>
        <pc:spChg chg="mod">
          <ac:chgData name="Tomáš Kubálek" userId="add23078-4725-48e5-87dd-9fe2514ee9a5" providerId="ADAL" clId="{9C218986-87A4-4BDA-BA1C-3970E43A57A6}" dt="2019-09-22T05:28:54.997" v="277" actId="20577"/>
          <ac:spMkLst>
            <pc:docMk/>
            <pc:sldMk cId="1804213724" sldId="1826"/>
            <ac:spMk id="2" creationId="{F4314C60-1793-417B-8B88-0D13A4E0F2F5}"/>
          </ac:spMkLst>
        </pc:spChg>
      </pc:sldChg>
      <pc:sldChg chg="modSp add">
        <pc:chgData name="Tomáš Kubálek" userId="add23078-4725-48e5-87dd-9fe2514ee9a5" providerId="ADAL" clId="{9C218986-87A4-4BDA-BA1C-3970E43A57A6}" dt="2019-09-22T05:28:59.709" v="280" actId="20577"/>
        <pc:sldMkLst>
          <pc:docMk/>
          <pc:sldMk cId="939028447" sldId="1827"/>
        </pc:sldMkLst>
        <pc:spChg chg="mod">
          <ac:chgData name="Tomáš Kubálek" userId="add23078-4725-48e5-87dd-9fe2514ee9a5" providerId="ADAL" clId="{9C218986-87A4-4BDA-BA1C-3970E43A57A6}" dt="2019-09-22T05:28:59.709" v="280" actId="20577"/>
          <ac:spMkLst>
            <pc:docMk/>
            <pc:sldMk cId="939028447" sldId="1827"/>
            <ac:spMk id="2" creationId="{A71299DB-AB02-4C61-AE9E-9CA844DB3842}"/>
          </ac:spMkLst>
        </pc:spChg>
      </pc:sldChg>
      <pc:sldChg chg="addSp delSp modSp add">
        <pc:chgData name="Tomáš Kubálek" userId="add23078-4725-48e5-87dd-9fe2514ee9a5" providerId="ADAL" clId="{9C218986-87A4-4BDA-BA1C-3970E43A57A6}" dt="2019-09-22T06:05:12.400" v="470" actId="108"/>
        <pc:sldMkLst>
          <pc:docMk/>
          <pc:sldMk cId="1777480138" sldId="1828"/>
        </pc:sldMkLst>
        <pc:spChg chg="mod">
          <ac:chgData name="Tomáš Kubálek" userId="add23078-4725-48e5-87dd-9fe2514ee9a5" providerId="ADAL" clId="{9C218986-87A4-4BDA-BA1C-3970E43A57A6}" dt="2019-09-22T05:29:03.578" v="283" actId="20577"/>
          <ac:spMkLst>
            <pc:docMk/>
            <pc:sldMk cId="1777480138" sldId="1828"/>
            <ac:spMk id="2" creationId="{DFD095A0-F670-49BE-8D33-8BC3F5ACCF65}"/>
          </ac:spMkLst>
        </pc:spChg>
        <pc:spChg chg="mod ord">
          <ac:chgData name="Tomáš Kubálek" userId="add23078-4725-48e5-87dd-9fe2514ee9a5" providerId="ADAL" clId="{9C218986-87A4-4BDA-BA1C-3970E43A57A6}" dt="2019-09-22T06:05:08.666" v="469" actId="1076"/>
          <ac:spMkLst>
            <pc:docMk/>
            <pc:sldMk cId="1777480138" sldId="1828"/>
            <ac:spMk id="32" creationId="{46BBD98A-A475-4802-B426-D5576D07CF04}"/>
          </ac:spMkLst>
        </pc:spChg>
        <pc:grpChg chg="del">
          <ac:chgData name="Tomáš Kubálek" userId="add23078-4725-48e5-87dd-9fe2514ee9a5" providerId="ADAL" clId="{9C218986-87A4-4BDA-BA1C-3970E43A57A6}" dt="2019-09-22T06:02:27.297" v="444" actId="478"/>
          <ac:grpSpMkLst>
            <pc:docMk/>
            <pc:sldMk cId="1777480138" sldId="1828"/>
            <ac:grpSpMk id="15" creationId="{9385A236-21C2-414A-B53F-E0592DC574F9}"/>
          </ac:grpSpMkLst>
        </pc:grpChg>
        <pc:picChg chg="add mod">
          <ac:chgData name="Tomáš Kubálek" userId="add23078-4725-48e5-87dd-9fe2514ee9a5" providerId="ADAL" clId="{9C218986-87A4-4BDA-BA1C-3970E43A57A6}" dt="2019-09-22T05:57:00.491" v="421" actId="1076"/>
          <ac:picMkLst>
            <pc:docMk/>
            <pc:sldMk cId="1777480138" sldId="1828"/>
            <ac:picMk id="6" creationId="{625F1F83-CADF-45B1-A4F2-C0FCB2D54FFA}"/>
          </ac:picMkLst>
        </pc:picChg>
        <pc:picChg chg="del">
          <ac:chgData name="Tomáš Kubálek" userId="add23078-4725-48e5-87dd-9fe2514ee9a5" providerId="ADAL" clId="{9C218986-87A4-4BDA-BA1C-3970E43A57A6}" dt="2019-09-22T05:49:15.068" v="403" actId="478"/>
          <ac:picMkLst>
            <pc:docMk/>
            <pc:sldMk cId="1777480138" sldId="1828"/>
            <ac:picMk id="8" creationId="{14D362F0-8F8B-411C-93E4-D9991D5AB689}"/>
          </ac:picMkLst>
        </pc:picChg>
        <pc:picChg chg="add del">
          <ac:chgData name="Tomáš Kubálek" userId="add23078-4725-48e5-87dd-9fe2514ee9a5" providerId="ADAL" clId="{9C218986-87A4-4BDA-BA1C-3970E43A57A6}" dt="2019-09-22T05:56:47.891" v="419" actId="478"/>
          <ac:picMkLst>
            <pc:docMk/>
            <pc:sldMk cId="1777480138" sldId="1828"/>
            <ac:picMk id="9" creationId="{28F91B3F-E019-4350-A765-91D2240B61A0}"/>
          </ac:picMkLst>
        </pc:picChg>
        <pc:picChg chg="del mod">
          <ac:chgData name="Tomáš Kubálek" userId="add23078-4725-48e5-87dd-9fe2514ee9a5" providerId="ADAL" clId="{9C218986-87A4-4BDA-BA1C-3970E43A57A6}" dt="2019-09-22T05:59:37.164" v="442" actId="478"/>
          <ac:picMkLst>
            <pc:docMk/>
            <pc:sldMk cId="1777480138" sldId="1828"/>
            <ac:picMk id="10" creationId="{C4B3E524-4BD2-431D-8F45-25AB9C1B8DAB}"/>
          </ac:picMkLst>
        </pc:picChg>
        <pc:picChg chg="del ord">
          <ac:chgData name="Tomáš Kubálek" userId="add23078-4725-48e5-87dd-9fe2514ee9a5" providerId="ADAL" clId="{9C218986-87A4-4BDA-BA1C-3970E43A57A6}" dt="2019-09-22T05:58:30.628" v="431" actId="478"/>
          <ac:picMkLst>
            <pc:docMk/>
            <pc:sldMk cId="1777480138" sldId="1828"/>
            <ac:picMk id="11" creationId="{CB056C86-B2CF-49AF-A93B-0C6DA944FCCC}"/>
          </ac:picMkLst>
        </pc:picChg>
        <pc:picChg chg="del">
          <ac:chgData name="Tomáš Kubálek" userId="add23078-4725-48e5-87dd-9fe2514ee9a5" providerId="ADAL" clId="{9C218986-87A4-4BDA-BA1C-3970E43A57A6}" dt="2019-09-22T06:04:32.579" v="461" actId="478"/>
          <ac:picMkLst>
            <pc:docMk/>
            <pc:sldMk cId="1777480138" sldId="1828"/>
            <ac:picMk id="12" creationId="{3838BD0E-7946-45C3-83DF-74EADCFE636F}"/>
          </ac:picMkLst>
        </pc:picChg>
        <pc:picChg chg="add mod">
          <ac:chgData name="Tomáš Kubálek" userId="add23078-4725-48e5-87dd-9fe2514ee9a5" providerId="ADAL" clId="{9C218986-87A4-4BDA-BA1C-3970E43A57A6}" dt="2019-09-22T05:58:26.614" v="430" actId="108"/>
          <ac:picMkLst>
            <pc:docMk/>
            <pc:sldMk cId="1777480138" sldId="1828"/>
            <ac:picMk id="16" creationId="{0E90FCA0-DB56-4F20-A468-17D5CC91DFEE}"/>
          </ac:picMkLst>
        </pc:picChg>
        <pc:picChg chg="add del mod">
          <ac:chgData name="Tomáš Kubálek" userId="add23078-4725-48e5-87dd-9fe2514ee9a5" providerId="ADAL" clId="{9C218986-87A4-4BDA-BA1C-3970E43A57A6}" dt="2019-09-22T05:59:42.511" v="443" actId="108"/>
          <ac:picMkLst>
            <pc:docMk/>
            <pc:sldMk cId="1777480138" sldId="1828"/>
            <ac:picMk id="22" creationId="{405076E4-D0A2-4D77-9FBE-09980BC6052F}"/>
          </ac:picMkLst>
        </pc:picChg>
        <pc:picChg chg="add mod">
          <ac:chgData name="Tomáš Kubálek" userId="add23078-4725-48e5-87dd-9fe2514ee9a5" providerId="ADAL" clId="{9C218986-87A4-4BDA-BA1C-3970E43A57A6}" dt="2019-09-22T06:03:13.087" v="454" actId="108"/>
          <ac:picMkLst>
            <pc:docMk/>
            <pc:sldMk cId="1777480138" sldId="1828"/>
            <ac:picMk id="23" creationId="{34853528-BB17-4826-A682-4D702AE55549}"/>
          </ac:picMkLst>
        </pc:picChg>
        <pc:picChg chg="add mod ord">
          <ac:chgData name="Tomáš Kubálek" userId="add23078-4725-48e5-87dd-9fe2514ee9a5" providerId="ADAL" clId="{9C218986-87A4-4BDA-BA1C-3970E43A57A6}" dt="2019-09-22T05:49:21.822" v="404" actId="167"/>
          <ac:picMkLst>
            <pc:docMk/>
            <pc:sldMk cId="1777480138" sldId="1828"/>
            <ac:picMk id="24" creationId="{B9D812C8-2886-4633-8156-ABE1F9E325F8}"/>
          </ac:picMkLst>
        </pc:picChg>
        <pc:picChg chg="add mod">
          <ac:chgData name="Tomáš Kubálek" userId="add23078-4725-48e5-87dd-9fe2514ee9a5" providerId="ADAL" clId="{9C218986-87A4-4BDA-BA1C-3970E43A57A6}" dt="2019-09-22T06:03:15.678" v="455" actId="108"/>
          <ac:picMkLst>
            <pc:docMk/>
            <pc:sldMk cId="1777480138" sldId="1828"/>
            <ac:picMk id="25" creationId="{518172BA-9371-4538-983C-C1A04300222D}"/>
          </ac:picMkLst>
        </pc:picChg>
        <pc:picChg chg="del">
          <ac:chgData name="Tomáš Kubálek" userId="add23078-4725-48e5-87dd-9fe2514ee9a5" providerId="ADAL" clId="{9C218986-87A4-4BDA-BA1C-3970E43A57A6}" dt="2019-09-22T06:03:38.155" v="460" actId="478"/>
          <ac:picMkLst>
            <pc:docMk/>
            <pc:sldMk cId="1777480138" sldId="1828"/>
            <ac:picMk id="33" creationId="{AAA20358-FF4A-487C-82BF-AD05A48840DA}"/>
          </ac:picMkLst>
        </pc:picChg>
        <pc:picChg chg="add mod">
          <ac:chgData name="Tomáš Kubálek" userId="add23078-4725-48e5-87dd-9fe2514ee9a5" providerId="ADAL" clId="{9C218986-87A4-4BDA-BA1C-3970E43A57A6}" dt="2019-09-22T06:05:12.400" v="470" actId="108"/>
          <ac:picMkLst>
            <pc:docMk/>
            <pc:sldMk cId="1777480138" sldId="1828"/>
            <ac:picMk id="35" creationId="{537C5083-26A4-47B1-9E59-BCAA10E3C24D}"/>
          </ac:picMkLst>
        </pc:picChg>
        <pc:cxnChg chg="mod ord">
          <ac:chgData name="Tomáš Kubálek" userId="add23078-4725-48e5-87dd-9fe2514ee9a5" providerId="ADAL" clId="{9C218986-87A4-4BDA-BA1C-3970E43A57A6}" dt="2019-09-22T05:58:37.405" v="432" actId="14100"/>
          <ac:cxnSpMkLst>
            <pc:docMk/>
            <pc:sldMk cId="1777480138" sldId="1828"/>
            <ac:cxnSpMk id="21" creationId="{726CDF34-8E7B-4F66-B45C-424456814255}"/>
          </ac:cxnSpMkLst>
        </pc:cxnChg>
        <pc:cxnChg chg="mod ord">
          <ac:chgData name="Tomáš Kubálek" userId="add23078-4725-48e5-87dd-9fe2514ee9a5" providerId="ADAL" clId="{9C218986-87A4-4BDA-BA1C-3970E43A57A6}" dt="2019-09-22T05:58:41.100" v="433" actId="14100"/>
          <ac:cxnSpMkLst>
            <pc:docMk/>
            <pc:sldMk cId="1777480138" sldId="1828"/>
            <ac:cxnSpMk id="26" creationId="{2D31A732-7579-461B-9449-7F314070AC9A}"/>
          </ac:cxnSpMkLst>
        </pc:cxnChg>
        <pc:cxnChg chg="mod ord">
          <ac:chgData name="Tomáš Kubálek" userId="add23078-4725-48e5-87dd-9fe2514ee9a5" providerId="ADAL" clId="{9C218986-87A4-4BDA-BA1C-3970E43A57A6}" dt="2019-09-22T06:03:35.124" v="459" actId="14100"/>
          <ac:cxnSpMkLst>
            <pc:docMk/>
            <pc:sldMk cId="1777480138" sldId="1828"/>
            <ac:cxnSpMk id="34" creationId="{115D43AC-1B6D-4512-9388-59A5D28257F9}"/>
          </ac:cxnSpMkLst>
        </pc:cxnChg>
      </pc:sldChg>
      <pc:sldChg chg="addSp delSp modSp add">
        <pc:chgData name="Tomáš Kubálek" userId="add23078-4725-48e5-87dd-9fe2514ee9a5" providerId="ADAL" clId="{9C218986-87A4-4BDA-BA1C-3970E43A57A6}" dt="2019-09-22T05:46:54.702" v="395" actId="1038"/>
        <pc:sldMkLst>
          <pc:docMk/>
          <pc:sldMk cId="3370022702" sldId="1829"/>
        </pc:sldMkLst>
        <pc:spChg chg="mod">
          <ac:chgData name="Tomáš Kubálek" userId="add23078-4725-48e5-87dd-9fe2514ee9a5" providerId="ADAL" clId="{9C218986-87A4-4BDA-BA1C-3970E43A57A6}" dt="2019-09-22T05:29:07.509" v="286" actId="20577"/>
          <ac:spMkLst>
            <pc:docMk/>
            <pc:sldMk cId="3370022702" sldId="1829"/>
            <ac:spMk id="2" creationId="{7E297BE9-F52D-44F6-9D2F-C5270350D6FB}"/>
          </ac:spMkLst>
        </pc:spChg>
        <pc:spChg chg="mod ord">
          <ac:chgData name="Tomáš Kubálek" userId="add23078-4725-48e5-87dd-9fe2514ee9a5" providerId="ADAL" clId="{9C218986-87A4-4BDA-BA1C-3970E43A57A6}" dt="2019-09-22T05:45:21.611" v="374" actId="170"/>
          <ac:spMkLst>
            <pc:docMk/>
            <pc:sldMk cId="3370022702" sldId="1829"/>
            <ac:spMk id="43" creationId="{75DB8300-E253-47DD-9E69-BDA93CCDCDD6}"/>
          </ac:spMkLst>
        </pc:spChg>
        <pc:picChg chg="add mod ord">
          <ac:chgData name="Tomáš Kubálek" userId="add23078-4725-48e5-87dd-9fe2514ee9a5" providerId="ADAL" clId="{9C218986-87A4-4BDA-BA1C-3970E43A57A6}" dt="2019-09-22T05:42:34.017" v="357" actId="167"/>
          <ac:picMkLst>
            <pc:docMk/>
            <pc:sldMk cId="3370022702" sldId="1829"/>
            <ac:picMk id="3" creationId="{7DAD2B34-F70A-427D-9218-C0BD7F383B1D}"/>
          </ac:picMkLst>
        </pc:picChg>
        <pc:picChg chg="del">
          <ac:chgData name="Tomáš Kubálek" userId="add23078-4725-48e5-87dd-9fe2514ee9a5" providerId="ADAL" clId="{9C218986-87A4-4BDA-BA1C-3970E43A57A6}" dt="2019-09-22T05:42:39.004" v="358" actId="478"/>
          <ac:picMkLst>
            <pc:docMk/>
            <pc:sldMk cId="3370022702" sldId="1829"/>
            <ac:picMk id="8" creationId="{FE1A008C-590E-4E84-BA39-0848D24E5BA9}"/>
          </ac:picMkLst>
        </pc:picChg>
        <pc:picChg chg="del">
          <ac:chgData name="Tomáš Kubálek" userId="add23078-4725-48e5-87dd-9fe2514ee9a5" providerId="ADAL" clId="{9C218986-87A4-4BDA-BA1C-3970E43A57A6}" dt="2019-09-22T05:46:48.292" v="388" actId="478"/>
          <ac:picMkLst>
            <pc:docMk/>
            <pc:sldMk cId="3370022702" sldId="1829"/>
            <ac:picMk id="14" creationId="{A79D97ED-6F90-4604-9BC5-5CB5D9DD814F}"/>
          </ac:picMkLst>
        </pc:picChg>
        <pc:picChg chg="add mod">
          <ac:chgData name="Tomáš Kubálek" userId="add23078-4725-48e5-87dd-9fe2514ee9a5" providerId="ADAL" clId="{9C218986-87A4-4BDA-BA1C-3970E43A57A6}" dt="2019-09-22T05:44:48.335" v="371" actId="108"/>
          <ac:picMkLst>
            <pc:docMk/>
            <pc:sldMk cId="3370022702" sldId="1829"/>
            <ac:picMk id="15" creationId="{4A6BDD8D-0902-43AB-8C81-2A9D4A858A35}"/>
          </ac:picMkLst>
        </pc:picChg>
        <pc:picChg chg="del">
          <ac:chgData name="Tomáš Kubálek" userId="add23078-4725-48e5-87dd-9fe2514ee9a5" providerId="ADAL" clId="{9C218986-87A4-4BDA-BA1C-3970E43A57A6}" dt="2019-09-22T05:44:51.422" v="372" actId="478"/>
          <ac:picMkLst>
            <pc:docMk/>
            <pc:sldMk cId="3370022702" sldId="1829"/>
            <ac:picMk id="16" creationId="{D0A28C78-5886-4B5E-8551-CC44DCC0A7CA}"/>
          </ac:picMkLst>
        </pc:picChg>
        <pc:picChg chg="add mod">
          <ac:chgData name="Tomáš Kubálek" userId="add23078-4725-48e5-87dd-9fe2514ee9a5" providerId="ADAL" clId="{9C218986-87A4-4BDA-BA1C-3970E43A57A6}" dt="2019-09-22T05:46:54.702" v="395" actId="1038"/>
          <ac:picMkLst>
            <pc:docMk/>
            <pc:sldMk cId="3370022702" sldId="1829"/>
            <ac:picMk id="19" creationId="{17BCF243-13D8-4392-A9CF-5AD063255FDF}"/>
          </ac:picMkLst>
        </pc:picChg>
        <pc:cxnChg chg="mod">
          <ac:chgData name="Tomáš Kubálek" userId="add23078-4725-48e5-87dd-9fe2514ee9a5" providerId="ADAL" clId="{9C218986-87A4-4BDA-BA1C-3970E43A57A6}" dt="2019-09-22T05:43:26.271" v="364" actId="1037"/>
          <ac:cxnSpMkLst>
            <pc:docMk/>
            <pc:sldMk cId="3370022702" sldId="1829"/>
            <ac:cxnSpMk id="29" creationId="{C2BA65F3-0495-44D0-97F2-3D0BC9F81053}"/>
          </ac:cxnSpMkLst>
        </pc:cxnChg>
        <pc:cxnChg chg="mod">
          <ac:chgData name="Tomáš Kubálek" userId="add23078-4725-48e5-87dd-9fe2514ee9a5" providerId="ADAL" clId="{9C218986-87A4-4BDA-BA1C-3970E43A57A6}" dt="2019-09-22T05:43:31.925" v="365" actId="14100"/>
          <ac:cxnSpMkLst>
            <pc:docMk/>
            <pc:sldMk cId="3370022702" sldId="1829"/>
            <ac:cxnSpMk id="35" creationId="{1BA01447-8972-4E5F-896F-5E58D5E662E1}"/>
          </ac:cxnSpMkLst>
        </pc:cxnChg>
        <pc:cxnChg chg="mod">
          <ac:chgData name="Tomáš Kubálek" userId="add23078-4725-48e5-87dd-9fe2514ee9a5" providerId="ADAL" clId="{9C218986-87A4-4BDA-BA1C-3970E43A57A6}" dt="2019-09-22T05:44:51.422" v="372" actId="478"/>
          <ac:cxnSpMkLst>
            <pc:docMk/>
            <pc:sldMk cId="3370022702" sldId="1829"/>
            <ac:cxnSpMk id="37" creationId="{440A9584-E76C-47CF-A52E-1ED2B83B4913}"/>
          </ac:cxnSpMkLst>
        </pc:cxnChg>
      </pc:sldChg>
      <pc:sldChg chg="modSp add">
        <pc:chgData name="Tomáš Kubálek" userId="add23078-4725-48e5-87dd-9fe2514ee9a5" providerId="ADAL" clId="{9C218986-87A4-4BDA-BA1C-3970E43A57A6}" dt="2019-09-22T05:31:39.854" v="349" actId="20577"/>
        <pc:sldMkLst>
          <pc:docMk/>
          <pc:sldMk cId="2118930576" sldId="1830"/>
        </pc:sldMkLst>
        <pc:spChg chg="mod">
          <ac:chgData name="Tomáš Kubálek" userId="add23078-4725-48e5-87dd-9fe2514ee9a5" providerId="ADAL" clId="{9C218986-87A4-4BDA-BA1C-3970E43A57A6}" dt="2019-09-22T05:31:39.854" v="349" actId="20577"/>
          <ac:spMkLst>
            <pc:docMk/>
            <pc:sldMk cId="2118930576" sldId="1830"/>
            <ac:spMk id="3" creationId="{1632F549-3581-461C-9D5A-98F4EF763E59}"/>
          </ac:spMkLst>
        </pc:spChg>
      </pc:sldChg>
      <pc:sldChg chg="modSp add">
        <pc:chgData name="Tomáš Kubálek" userId="add23078-4725-48e5-87dd-9fe2514ee9a5" providerId="ADAL" clId="{9C218986-87A4-4BDA-BA1C-3970E43A57A6}" dt="2019-09-22T05:33:46.774" v="350" actId="20577"/>
        <pc:sldMkLst>
          <pc:docMk/>
          <pc:sldMk cId="1542718471" sldId="1831"/>
        </pc:sldMkLst>
        <pc:spChg chg="mod">
          <ac:chgData name="Tomáš Kubálek" userId="add23078-4725-48e5-87dd-9fe2514ee9a5" providerId="ADAL" clId="{9C218986-87A4-4BDA-BA1C-3970E43A57A6}" dt="2019-09-22T05:33:46.774" v="350" actId="20577"/>
          <ac:spMkLst>
            <pc:docMk/>
            <pc:sldMk cId="1542718471" sldId="1831"/>
            <ac:spMk id="2" creationId="{88B3A272-3E58-4A4D-8165-66A4F9D12123}"/>
          </ac:spMkLst>
        </pc:spChg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3393561470" sldId="1832"/>
        </pc:sldMkLst>
      </pc:sldChg>
      <pc:sldChg chg="modSp add">
        <pc:chgData name="Tomáš Kubálek" userId="add23078-4725-48e5-87dd-9fe2514ee9a5" providerId="ADAL" clId="{9C218986-87A4-4BDA-BA1C-3970E43A57A6}" dt="2019-09-22T05:29:18.998" v="291" actId="20577"/>
        <pc:sldMkLst>
          <pc:docMk/>
          <pc:sldMk cId="1519789390" sldId="1833"/>
        </pc:sldMkLst>
        <pc:spChg chg="mod">
          <ac:chgData name="Tomáš Kubálek" userId="add23078-4725-48e5-87dd-9fe2514ee9a5" providerId="ADAL" clId="{9C218986-87A4-4BDA-BA1C-3970E43A57A6}" dt="2019-09-22T05:29:18.998" v="291" actId="20577"/>
          <ac:spMkLst>
            <pc:docMk/>
            <pc:sldMk cId="1519789390" sldId="1833"/>
            <ac:spMk id="2" creationId="{5019BD29-CFAC-4EDB-82AB-E4488E95F5D5}"/>
          </ac:spMkLst>
        </pc:spChg>
      </pc:sldChg>
      <pc:sldChg chg="modSp add">
        <pc:chgData name="Tomáš Kubálek" userId="add23078-4725-48e5-87dd-9fe2514ee9a5" providerId="ADAL" clId="{9C218986-87A4-4BDA-BA1C-3970E43A57A6}" dt="2019-09-22T05:29:25.410" v="296" actId="20577"/>
        <pc:sldMkLst>
          <pc:docMk/>
          <pc:sldMk cId="418311538" sldId="1834"/>
        </pc:sldMkLst>
        <pc:spChg chg="mod">
          <ac:chgData name="Tomáš Kubálek" userId="add23078-4725-48e5-87dd-9fe2514ee9a5" providerId="ADAL" clId="{9C218986-87A4-4BDA-BA1C-3970E43A57A6}" dt="2019-09-22T05:29:25.410" v="296" actId="20577"/>
          <ac:spMkLst>
            <pc:docMk/>
            <pc:sldMk cId="418311538" sldId="1834"/>
            <ac:spMk id="2" creationId="{4F11D452-1757-4347-83CC-EFEB1C7F1466}"/>
          </ac:spMkLst>
        </pc:spChg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77088785" sldId="1835"/>
        </pc:sldMkLst>
      </pc:sldChg>
      <pc:sldChg chg="modSp add">
        <pc:chgData name="Tomáš Kubálek" userId="add23078-4725-48e5-87dd-9fe2514ee9a5" providerId="ADAL" clId="{9C218986-87A4-4BDA-BA1C-3970E43A57A6}" dt="2019-09-22T05:29:30.829" v="299" actId="20577"/>
        <pc:sldMkLst>
          <pc:docMk/>
          <pc:sldMk cId="792045263" sldId="1836"/>
        </pc:sldMkLst>
        <pc:spChg chg="mod">
          <ac:chgData name="Tomáš Kubálek" userId="add23078-4725-48e5-87dd-9fe2514ee9a5" providerId="ADAL" clId="{9C218986-87A4-4BDA-BA1C-3970E43A57A6}" dt="2019-09-22T05:29:30.829" v="299" actId="20577"/>
          <ac:spMkLst>
            <pc:docMk/>
            <pc:sldMk cId="792045263" sldId="1836"/>
            <ac:spMk id="2" creationId="{A4926257-5EBA-457A-A0E5-8C745E29701E}"/>
          </ac:spMkLst>
        </pc:spChg>
      </pc:sldChg>
      <pc:sldChg chg="modSp add">
        <pc:chgData name="Tomáš Kubálek" userId="add23078-4725-48e5-87dd-9fe2514ee9a5" providerId="ADAL" clId="{9C218986-87A4-4BDA-BA1C-3970E43A57A6}" dt="2019-09-22T05:29:36.525" v="302" actId="20577"/>
        <pc:sldMkLst>
          <pc:docMk/>
          <pc:sldMk cId="3839133913" sldId="1837"/>
        </pc:sldMkLst>
        <pc:spChg chg="mod">
          <ac:chgData name="Tomáš Kubálek" userId="add23078-4725-48e5-87dd-9fe2514ee9a5" providerId="ADAL" clId="{9C218986-87A4-4BDA-BA1C-3970E43A57A6}" dt="2019-09-22T05:29:36.525" v="302" actId="20577"/>
          <ac:spMkLst>
            <pc:docMk/>
            <pc:sldMk cId="3839133913" sldId="1837"/>
            <ac:spMk id="2" creationId="{42715C16-1A0A-4549-9AE9-8BEC7B46A468}"/>
          </ac:spMkLst>
        </pc:spChg>
      </pc:sldChg>
      <pc:sldChg chg="modSp add">
        <pc:chgData name="Tomáš Kubálek" userId="add23078-4725-48e5-87dd-9fe2514ee9a5" providerId="ADAL" clId="{9C218986-87A4-4BDA-BA1C-3970E43A57A6}" dt="2019-09-22T05:29:41.142" v="305" actId="20577"/>
        <pc:sldMkLst>
          <pc:docMk/>
          <pc:sldMk cId="1745227527" sldId="1838"/>
        </pc:sldMkLst>
        <pc:spChg chg="mod">
          <ac:chgData name="Tomáš Kubálek" userId="add23078-4725-48e5-87dd-9fe2514ee9a5" providerId="ADAL" clId="{9C218986-87A4-4BDA-BA1C-3970E43A57A6}" dt="2019-09-22T05:29:41.142" v="305" actId="20577"/>
          <ac:spMkLst>
            <pc:docMk/>
            <pc:sldMk cId="1745227527" sldId="1838"/>
            <ac:spMk id="2" creationId="{089E9A9E-82B8-4299-ACC5-A8674A65F510}"/>
          </ac:spMkLst>
        </pc:spChg>
      </pc:sldChg>
      <pc:sldChg chg="modSp add">
        <pc:chgData name="Tomáš Kubálek" userId="add23078-4725-48e5-87dd-9fe2514ee9a5" providerId="ADAL" clId="{9C218986-87A4-4BDA-BA1C-3970E43A57A6}" dt="2019-09-22T05:29:45.941" v="309" actId="20577"/>
        <pc:sldMkLst>
          <pc:docMk/>
          <pc:sldMk cId="1263215094" sldId="1839"/>
        </pc:sldMkLst>
        <pc:spChg chg="mod">
          <ac:chgData name="Tomáš Kubálek" userId="add23078-4725-48e5-87dd-9fe2514ee9a5" providerId="ADAL" clId="{9C218986-87A4-4BDA-BA1C-3970E43A57A6}" dt="2019-09-22T05:29:45.941" v="309" actId="20577"/>
          <ac:spMkLst>
            <pc:docMk/>
            <pc:sldMk cId="1263215094" sldId="1839"/>
            <ac:spMk id="2" creationId="{343D5AA6-A8A6-4ACD-A866-6AEAC764CC8D}"/>
          </ac:spMkLst>
        </pc:spChg>
      </pc:sldChg>
      <pc:sldChg chg="modSp add">
        <pc:chgData name="Tomáš Kubálek" userId="add23078-4725-48e5-87dd-9fe2514ee9a5" providerId="ADAL" clId="{9C218986-87A4-4BDA-BA1C-3970E43A57A6}" dt="2019-09-22T05:29:52.477" v="312" actId="20577"/>
        <pc:sldMkLst>
          <pc:docMk/>
          <pc:sldMk cId="3602761303" sldId="1840"/>
        </pc:sldMkLst>
        <pc:spChg chg="mod">
          <ac:chgData name="Tomáš Kubálek" userId="add23078-4725-48e5-87dd-9fe2514ee9a5" providerId="ADAL" clId="{9C218986-87A4-4BDA-BA1C-3970E43A57A6}" dt="2019-09-22T05:29:52.477" v="312" actId="20577"/>
          <ac:spMkLst>
            <pc:docMk/>
            <pc:sldMk cId="3602761303" sldId="1840"/>
            <ac:spMk id="2" creationId="{C0EAE64B-4494-4DA9-A5F1-25B2A8B6B81C}"/>
          </ac:spMkLst>
        </pc:spChg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1015790645" sldId="1841"/>
        </pc:sldMkLst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3559056105" sldId="1842"/>
        </pc:sldMkLst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813271876" sldId="1845"/>
        </pc:sldMkLst>
      </pc:sldChg>
      <pc:sldChg chg="modSp add">
        <pc:chgData name="Tomáš Kubálek" userId="add23078-4725-48e5-87dd-9fe2514ee9a5" providerId="ADAL" clId="{9C218986-87A4-4BDA-BA1C-3970E43A57A6}" dt="2019-09-22T05:33:52.710" v="351" actId="20577"/>
        <pc:sldMkLst>
          <pc:docMk/>
          <pc:sldMk cId="2779801969" sldId="1846"/>
        </pc:sldMkLst>
        <pc:spChg chg="mod">
          <ac:chgData name="Tomáš Kubálek" userId="add23078-4725-48e5-87dd-9fe2514ee9a5" providerId="ADAL" clId="{9C218986-87A4-4BDA-BA1C-3970E43A57A6}" dt="2019-09-22T05:33:52.710" v="351" actId="20577"/>
          <ac:spMkLst>
            <pc:docMk/>
            <pc:sldMk cId="2779801969" sldId="1846"/>
            <ac:spMk id="2" creationId="{11270A28-C69E-4B90-87E4-A9ABB5983BEE}"/>
          </ac:spMkLst>
        </pc:spChg>
      </pc:sldChg>
      <pc:sldChg chg="add">
        <pc:chgData name="Tomáš Kubálek" userId="add23078-4725-48e5-87dd-9fe2514ee9a5" providerId="ADAL" clId="{9C218986-87A4-4BDA-BA1C-3970E43A57A6}" dt="2019-09-22T05:30:46.294" v="313"/>
        <pc:sldMkLst>
          <pc:docMk/>
          <pc:sldMk cId="240792990" sldId="1847"/>
        </pc:sldMkLst>
      </pc:sldChg>
      <pc:sldChg chg="add">
        <pc:chgData name="Tomáš Kubálek" userId="add23078-4725-48e5-87dd-9fe2514ee9a5" providerId="ADAL" clId="{9C218986-87A4-4BDA-BA1C-3970E43A57A6}" dt="2019-09-22T05:30:46.294" v="313"/>
        <pc:sldMkLst>
          <pc:docMk/>
          <pc:sldMk cId="3402977976" sldId="1848"/>
        </pc:sldMkLst>
      </pc:sldChg>
      <pc:sldChg chg="modSp">
        <pc:chgData name="Tomáš Kubálek" userId="add23078-4725-48e5-87dd-9fe2514ee9a5" providerId="ADAL" clId="{9C218986-87A4-4BDA-BA1C-3970E43A57A6}" dt="2019-09-22T07:30:18.822" v="581" actId="114"/>
        <pc:sldMkLst>
          <pc:docMk/>
          <pc:sldMk cId="156944309" sldId="1903"/>
        </pc:sldMkLst>
        <pc:spChg chg="mod">
          <ac:chgData name="Tomáš Kubálek" userId="add23078-4725-48e5-87dd-9fe2514ee9a5" providerId="ADAL" clId="{9C218986-87A4-4BDA-BA1C-3970E43A57A6}" dt="2019-09-22T07:30:18.822" v="581" actId="114"/>
          <ac:spMkLst>
            <pc:docMk/>
            <pc:sldMk cId="156944309" sldId="1903"/>
            <ac:spMk id="3" creationId="{C636423D-FA63-4433-AA49-350A533BD143}"/>
          </ac:spMkLst>
        </pc:spChg>
      </pc:sldChg>
      <pc:sldChg chg="modSp">
        <pc:chgData name="Tomáš Kubálek" userId="add23078-4725-48e5-87dd-9fe2514ee9a5" providerId="ADAL" clId="{9C218986-87A4-4BDA-BA1C-3970E43A57A6}" dt="2019-09-26T19:53:16.994" v="4139" actId="6549"/>
        <pc:sldMkLst>
          <pc:docMk/>
          <pc:sldMk cId="664365511" sldId="1950"/>
        </pc:sldMkLst>
        <pc:spChg chg="mod">
          <ac:chgData name="Tomáš Kubálek" userId="add23078-4725-48e5-87dd-9fe2514ee9a5" providerId="ADAL" clId="{9C218986-87A4-4BDA-BA1C-3970E43A57A6}" dt="2019-09-26T19:53:16.994" v="4139" actId="6549"/>
          <ac:spMkLst>
            <pc:docMk/>
            <pc:sldMk cId="664365511" sldId="1950"/>
            <ac:spMk id="2" creationId="{BC279C8F-EAD1-4B67-9387-A848F3B67756}"/>
          </ac:spMkLst>
        </pc:spChg>
        <pc:spChg chg="mod">
          <ac:chgData name="Tomáš Kubálek" userId="add23078-4725-48e5-87dd-9fe2514ee9a5" providerId="ADAL" clId="{9C218986-87A4-4BDA-BA1C-3970E43A57A6}" dt="2019-09-26T18:54:02.506" v="3854" actId="790"/>
          <ac:spMkLst>
            <pc:docMk/>
            <pc:sldMk cId="664365511" sldId="1950"/>
            <ac:spMk id="3" creationId="{55BEFA75-112B-4315-84B3-C792B5D5B4CC}"/>
          </ac:spMkLst>
        </pc:spChg>
      </pc:sldChg>
      <pc:sldChg chg="modSp">
        <pc:chgData name="Tomáš Kubálek" userId="add23078-4725-48e5-87dd-9fe2514ee9a5" providerId="ADAL" clId="{9C218986-87A4-4BDA-BA1C-3970E43A57A6}" dt="2019-09-26T19:52:25.549" v="4104" actId="27636"/>
        <pc:sldMkLst>
          <pc:docMk/>
          <pc:sldMk cId="4066837197" sldId="1952"/>
        </pc:sldMkLst>
        <pc:spChg chg="mod">
          <ac:chgData name="Tomáš Kubálek" userId="add23078-4725-48e5-87dd-9fe2514ee9a5" providerId="ADAL" clId="{9C218986-87A4-4BDA-BA1C-3970E43A57A6}" dt="2019-09-26T19:52:25.549" v="4104" actId="27636"/>
          <ac:spMkLst>
            <pc:docMk/>
            <pc:sldMk cId="4066837197" sldId="1952"/>
            <ac:spMk id="2" creationId="{8C3A09D8-641A-4BA1-BE85-7F240C6F107B}"/>
          </ac:spMkLst>
        </pc:spChg>
        <pc:spChg chg="mod">
          <ac:chgData name="Tomáš Kubálek" userId="add23078-4725-48e5-87dd-9fe2514ee9a5" providerId="ADAL" clId="{9C218986-87A4-4BDA-BA1C-3970E43A57A6}" dt="2019-09-22T14:55:02.135" v="3241" actId="20577"/>
          <ac:spMkLst>
            <pc:docMk/>
            <pc:sldMk cId="4066837197" sldId="1952"/>
            <ac:spMk id="3" creationId="{C0B6D7E8-47F3-4B13-BA99-D7CEBB993ED7}"/>
          </ac:spMkLst>
        </pc:spChg>
      </pc:sldChg>
      <pc:sldChg chg="addSp modSp">
        <pc:chgData name="Tomáš Kubálek" userId="add23078-4725-48e5-87dd-9fe2514ee9a5" providerId="ADAL" clId="{9C218986-87A4-4BDA-BA1C-3970E43A57A6}" dt="2019-09-26T19:52:05.999" v="4086" actId="27636"/>
        <pc:sldMkLst>
          <pc:docMk/>
          <pc:sldMk cId="809396102" sldId="1953"/>
        </pc:sldMkLst>
        <pc:spChg chg="mod">
          <ac:chgData name="Tomáš Kubálek" userId="add23078-4725-48e5-87dd-9fe2514ee9a5" providerId="ADAL" clId="{9C218986-87A4-4BDA-BA1C-3970E43A57A6}" dt="2019-09-26T19:52:05.999" v="4086" actId="27636"/>
          <ac:spMkLst>
            <pc:docMk/>
            <pc:sldMk cId="809396102" sldId="1953"/>
            <ac:spMk id="2" creationId="{350DFB2D-E942-4E41-A6D8-3C35CCBACC8F}"/>
          </ac:spMkLst>
        </pc:spChg>
        <pc:spChg chg="add mod">
          <ac:chgData name="Tomáš Kubálek" userId="add23078-4725-48e5-87dd-9fe2514ee9a5" providerId="ADAL" clId="{9C218986-87A4-4BDA-BA1C-3970E43A57A6}" dt="2019-09-25T15:23:05.879" v="3491" actId="14100"/>
          <ac:spMkLst>
            <pc:docMk/>
            <pc:sldMk cId="809396102" sldId="1953"/>
            <ac:spMk id="9" creationId="{1D34844B-92C9-4595-BC82-70C3FE4A3807}"/>
          </ac:spMkLst>
        </pc:spChg>
      </pc:sldChg>
      <pc:sldChg chg="addSp delSp modSp">
        <pc:chgData name="Tomáš Kubálek" userId="add23078-4725-48e5-87dd-9fe2514ee9a5" providerId="ADAL" clId="{9C218986-87A4-4BDA-BA1C-3970E43A57A6}" dt="2019-09-26T19:51:36.783" v="4064" actId="27636"/>
        <pc:sldMkLst>
          <pc:docMk/>
          <pc:sldMk cId="3309362235" sldId="1954"/>
        </pc:sldMkLst>
        <pc:spChg chg="mod">
          <ac:chgData name="Tomáš Kubálek" userId="add23078-4725-48e5-87dd-9fe2514ee9a5" providerId="ADAL" clId="{9C218986-87A4-4BDA-BA1C-3970E43A57A6}" dt="2019-09-26T19:51:36.783" v="4064" actId="27636"/>
          <ac:spMkLst>
            <pc:docMk/>
            <pc:sldMk cId="3309362235" sldId="1954"/>
            <ac:spMk id="2" creationId="{83B8EF6F-8EE0-49E8-8C1A-384103213417}"/>
          </ac:spMkLst>
        </pc:spChg>
        <pc:spChg chg="mod">
          <ac:chgData name="Tomáš Kubálek" userId="add23078-4725-48e5-87dd-9fe2514ee9a5" providerId="ADAL" clId="{9C218986-87A4-4BDA-BA1C-3970E43A57A6}" dt="2019-09-22T11:58:48.115" v="2548" actId="114"/>
          <ac:spMkLst>
            <pc:docMk/>
            <pc:sldMk cId="3309362235" sldId="1954"/>
            <ac:spMk id="3" creationId="{5DB0A404-E845-45C3-B8E1-211C4542CA30}"/>
          </ac:spMkLst>
        </pc:spChg>
        <pc:picChg chg="del">
          <ac:chgData name="Tomáš Kubálek" userId="add23078-4725-48e5-87dd-9fe2514ee9a5" providerId="ADAL" clId="{9C218986-87A4-4BDA-BA1C-3970E43A57A6}" dt="2019-09-22T11:45:27.458" v="2413" actId="478"/>
          <ac:picMkLst>
            <pc:docMk/>
            <pc:sldMk cId="3309362235" sldId="1954"/>
            <ac:picMk id="8" creationId="{F861CC7F-2611-4A6D-B291-74A951122B1F}"/>
          </ac:picMkLst>
        </pc:picChg>
        <pc:picChg chg="add mod">
          <ac:chgData name="Tomáš Kubálek" userId="add23078-4725-48e5-87dd-9fe2514ee9a5" providerId="ADAL" clId="{9C218986-87A4-4BDA-BA1C-3970E43A57A6}" dt="2019-09-22T11:58:39.459" v="2547" actId="1076"/>
          <ac:picMkLst>
            <pc:docMk/>
            <pc:sldMk cId="3309362235" sldId="1954"/>
            <ac:picMk id="9" creationId="{C78D6E79-0BEC-49E6-8164-667E9A29CEFB}"/>
          </ac:picMkLst>
        </pc:picChg>
        <pc:picChg chg="add del mod">
          <ac:chgData name="Tomáš Kubálek" userId="add23078-4725-48e5-87dd-9fe2514ee9a5" providerId="ADAL" clId="{9C218986-87A4-4BDA-BA1C-3970E43A57A6}" dt="2019-09-22T11:44:53.568" v="2412" actId="478"/>
          <ac:picMkLst>
            <pc:docMk/>
            <pc:sldMk cId="3309362235" sldId="1954"/>
            <ac:picMk id="10" creationId="{D34CF4DB-8974-4030-BE7E-2564ADC1EB03}"/>
          </ac:picMkLst>
        </pc:picChg>
        <pc:picChg chg="add mod">
          <ac:chgData name="Tomáš Kubálek" userId="add23078-4725-48e5-87dd-9fe2514ee9a5" providerId="ADAL" clId="{9C218986-87A4-4BDA-BA1C-3970E43A57A6}" dt="2019-09-22T11:45:40.661" v="2418" actId="108"/>
          <ac:picMkLst>
            <pc:docMk/>
            <pc:sldMk cId="3309362235" sldId="1954"/>
            <ac:picMk id="11" creationId="{6CFCFEA8-B9ED-4EDD-A82A-911832303D56}"/>
          </ac:picMkLst>
        </pc:picChg>
      </pc:sldChg>
      <pc:sldChg chg="modSp">
        <pc:chgData name="Tomáš Kubálek" userId="add23078-4725-48e5-87dd-9fe2514ee9a5" providerId="ADAL" clId="{9C218986-87A4-4BDA-BA1C-3970E43A57A6}" dt="2019-09-26T19:51:13.685" v="4044" actId="27636"/>
        <pc:sldMkLst>
          <pc:docMk/>
          <pc:sldMk cId="2206203235" sldId="1955"/>
        </pc:sldMkLst>
        <pc:spChg chg="mod">
          <ac:chgData name="Tomáš Kubálek" userId="add23078-4725-48e5-87dd-9fe2514ee9a5" providerId="ADAL" clId="{9C218986-87A4-4BDA-BA1C-3970E43A57A6}" dt="2019-09-26T19:51:13.685" v="4044" actId="27636"/>
          <ac:spMkLst>
            <pc:docMk/>
            <pc:sldMk cId="2206203235" sldId="1955"/>
            <ac:spMk id="2" creationId="{38F95515-10A4-43C9-86ED-A542BF263A1A}"/>
          </ac:spMkLst>
        </pc:spChg>
      </pc:sldChg>
      <pc:sldChg chg="modSp">
        <pc:chgData name="Tomáš Kubálek" userId="add23078-4725-48e5-87dd-9fe2514ee9a5" providerId="ADAL" clId="{9C218986-87A4-4BDA-BA1C-3970E43A57A6}" dt="2019-09-26T19:50:59.901" v="4028" actId="27636"/>
        <pc:sldMkLst>
          <pc:docMk/>
          <pc:sldMk cId="3151775487" sldId="1956"/>
        </pc:sldMkLst>
        <pc:spChg chg="mod">
          <ac:chgData name="Tomáš Kubálek" userId="add23078-4725-48e5-87dd-9fe2514ee9a5" providerId="ADAL" clId="{9C218986-87A4-4BDA-BA1C-3970E43A57A6}" dt="2019-09-26T19:50:59.901" v="4028" actId="27636"/>
          <ac:spMkLst>
            <pc:docMk/>
            <pc:sldMk cId="3151775487" sldId="1956"/>
            <ac:spMk id="2" creationId="{8E753C81-D154-44EC-B105-B3BE55591EAF}"/>
          </ac:spMkLst>
        </pc:spChg>
        <pc:spChg chg="mod">
          <ac:chgData name="Tomáš Kubálek" userId="add23078-4725-48e5-87dd-9fe2514ee9a5" providerId="ADAL" clId="{9C218986-87A4-4BDA-BA1C-3970E43A57A6}" dt="2019-09-22T09:28:35.569" v="1737" actId="20577"/>
          <ac:spMkLst>
            <pc:docMk/>
            <pc:sldMk cId="3151775487" sldId="1956"/>
            <ac:spMk id="3" creationId="{24C86B47-505B-4715-88E8-4C1A415AE854}"/>
          </ac:spMkLst>
        </pc:spChg>
      </pc:sldChg>
      <pc:sldChg chg="modSp">
        <pc:chgData name="Tomáš Kubálek" userId="add23078-4725-48e5-87dd-9fe2514ee9a5" providerId="ADAL" clId="{9C218986-87A4-4BDA-BA1C-3970E43A57A6}" dt="2019-09-26T19:50:32.078" v="4012" actId="27636"/>
        <pc:sldMkLst>
          <pc:docMk/>
          <pc:sldMk cId="692877604" sldId="1957"/>
        </pc:sldMkLst>
        <pc:spChg chg="mod">
          <ac:chgData name="Tomáš Kubálek" userId="add23078-4725-48e5-87dd-9fe2514ee9a5" providerId="ADAL" clId="{9C218986-87A4-4BDA-BA1C-3970E43A57A6}" dt="2019-09-26T19:50:32.078" v="4012" actId="27636"/>
          <ac:spMkLst>
            <pc:docMk/>
            <pc:sldMk cId="692877604" sldId="1957"/>
            <ac:spMk id="2" creationId="{AA7294D0-3AA2-4F23-90EC-5A13BBCA2E04}"/>
          </ac:spMkLst>
        </pc:spChg>
        <pc:spChg chg="mod">
          <ac:chgData name="Tomáš Kubálek" userId="add23078-4725-48e5-87dd-9fe2514ee9a5" providerId="ADAL" clId="{9C218986-87A4-4BDA-BA1C-3970E43A57A6}" dt="2019-09-22T13:06:39.945" v="2675" actId="27636"/>
          <ac:spMkLst>
            <pc:docMk/>
            <pc:sldMk cId="692877604" sldId="1957"/>
            <ac:spMk id="3" creationId="{1BFB5E2D-2DEC-42A1-9330-3D0BBE75D446}"/>
          </ac:spMkLst>
        </pc:spChg>
      </pc:sldChg>
      <pc:sldChg chg="modSp">
        <pc:chgData name="Tomáš Kubálek" userId="add23078-4725-48e5-87dd-9fe2514ee9a5" providerId="ADAL" clId="{9C218986-87A4-4BDA-BA1C-3970E43A57A6}" dt="2019-09-26T19:50:06.248" v="3980" actId="20577"/>
        <pc:sldMkLst>
          <pc:docMk/>
          <pc:sldMk cId="1217822764" sldId="1958"/>
        </pc:sldMkLst>
        <pc:spChg chg="mod">
          <ac:chgData name="Tomáš Kubálek" userId="add23078-4725-48e5-87dd-9fe2514ee9a5" providerId="ADAL" clId="{9C218986-87A4-4BDA-BA1C-3970E43A57A6}" dt="2019-09-26T19:50:06.248" v="3980" actId="20577"/>
          <ac:spMkLst>
            <pc:docMk/>
            <pc:sldMk cId="1217822764" sldId="1958"/>
            <ac:spMk id="2" creationId="{AC931FD6-C21E-43EE-B478-D8C963EF3826}"/>
          </ac:spMkLst>
        </pc:spChg>
        <pc:spChg chg="mod">
          <ac:chgData name="Tomáš Kubálek" userId="add23078-4725-48e5-87dd-9fe2514ee9a5" providerId="ADAL" clId="{9C218986-87A4-4BDA-BA1C-3970E43A57A6}" dt="2019-09-26T18:26:33.192" v="3803" actId="20577"/>
          <ac:spMkLst>
            <pc:docMk/>
            <pc:sldMk cId="1217822764" sldId="1958"/>
            <ac:spMk id="3" creationId="{C7722906-FE97-4240-A545-C49889A186A0}"/>
          </ac:spMkLst>
        </pc:spChg>
      </pc:sldChg>
      <pc:sldChg chg="modSp">
        <pc:chgData name="Tomáš Kubálek" userId="add23078-4725-48e5-87dd-9fe2514ee9a5" providerId="ADAL" clId="{9C218986-87A4-4BDA-BA1C-3970E43A57A6}" dt="2019-09-26T19:49:42.989" v="3967" actId="20577"/>
        <pc:sldMkLst>
          <pc:docMk/>
          <pc:sldMk cId="3622760104" sldId="1959"/>
        </pc:sldMkLst>
        <pc:spChg chg="mod">
          <ac:chgData name="Tomáš Kubálek" userId="add23078-4725-48e5-87dd-9fe2514ee9a5" providerId="ADAL" clId="{9C218986-87A4-4BDA-BA1C-3970E43A57A6}" dt="2019-09-26T19:49:42.989" v="3967" actId="20577"/>
          <ac:spMkLst>
            <pc:docMk/>
            <pc:sldMk cId="3622760104" sldId="1959"/>
            <ac:spMk id="2" creationId="{01CDE72A-5889-4934-AEEF-07FD2BAFBF96}"/>
          </ac:spMkLst>
        </pc:spChg>
        <pc:spChg chg="mod">
          <ac:chgData name="Tomáš Kubálek" userId="add23078-4725-48e5-87dd-9fe2514ee9a5" providerId="ADAL" clId="{9C218986-87A4-4BDA-BA1C-3970E43A57A6}" dt="2019-09-22T06:10:55.900" v="522" actId="6549"/>
          <ac:spMkLst>
            <pc:docMk/>
            <pc:sldMk cId="3622760104" sldId="1959"/>
            <ac:spMk id="3" creationId="{52E5A492-E0C6-41DB-BE09-AE3E5F3EDBD9}"/>
          </ac:spMkLst>
        </pc:spChg>
      </pc:sldChg>
      <pc:sldChg chg="modSp">
        <pc:chgData name="Tomáš Kubálek" userId="add23078-4725-48e5-87dd-9fe2514ee9a5" providerId="ADAL" clId="{9C218986-87A4-4BDA-BA1C-3970E43A57A6}" dt="2019-09-26T19:49:08.742" v="3939" actId="27636"/>
        <pc:sldMkLst>
          <pc:docMk/>
          <pc:sldMk cId="2584409033" sldId="1960"/>
        </pc:sldMkLst>
        <pc:spChg chg="mod">
          <ac:chgData name="Tomáš Kubálek" userId="add23078-4725-48e5-87dd-9fe2514ee9a5" providerId="ADAL" clId="{9C218986-87A4-4BDA-BA1C-3970E43A57A6}" dt="2019-09-26T19:49:08.742" v="3939" actId="27636"/>
          <ac:spMkLst>
            <pc:docMk/>
            <pc:sldMk cId="2584409033" sldId="1960"/>
            <ac:spMk id="2" creationId="{8D66B6C2-1A60-40B6-A1B4-04C29524CC2F}"/>
          </ac:spMkLst>
        </pc:spChg>
        <pc:spChg chg="mod">
          <ac:chgData name="Tomáš Kubálek" userId="add23078-4725-48e5-87dd-9fe2514ee9a5" providerId="ADAL" clId="{9C218986-87A4-4BDA-BA1C-3970E43A57A6}" dt="2019-09-22T05:28:43.309" v="273" actId="20577"/>
          <ac:spMkLst>
            <pc:docMk/>
            <pc:sldMk cId="2584409033" sldId="1960"/>
            <ac:spMk id="3" creationId="{37BD5847-6970-44D1-BFEF-5F1371683438}"/>
          </ac:spMkLst>
        </pc:spChg>
      </pc:sldChg>
      <pc:sldChg chg="modSp">
        <pc:chgData name="Tomáš Kubálek" userId="add23078-4725-48e5-87dd-9fe2514ee9a5" providerId="ADAL" clId="{9C218986-87A4-4BDA-BA1C-3970E43A57A6}" dt="2019-09-26T19:49:25.788" v="3953" actId="27636"/>
        <pc:sldMkLst>
          <pc:docMk/>
          <pc:sldMk cId="2619864098" sldId="1961"/>
        </pc:sldMkLst>
        <pc:spChg chg="mod">
          <ac:chgData name="Tomáš Kubálek" userId="add23078-4725-48e5-87dd-9fe2514ee9a5" providerId="ADAL" clId="{9C218986-87A4-4BDA-BA1C-3970E43A57A6}" dt="2019-09-26T19:49:25.788" v="3953" actId="27636"/>
          <ac:spMkLst>
            <pc:docMk/>
            <pc:sldMk cId="2619864098" sldId="1961"/>
            <ac:spMk id="2" creationId="{55C30118-68A9-4088-BE8D-32747BEEA920}"/>
          </ac:spMkLst>
        </pc:spChg>
      </pc:sldChg>
      <pc:sldChg chg="addSp delSp modSp">
        <pc:chgData name="Tomáš Kubálek" userId="add23078-4725-48e5-87dd-9fe2514ee9a5" providerId="ADAL" clId="{9C218986-87A4-4BDA-BA1C-3970E43A57A6}" dt="2019-09-26T19:48:39.814" v="3925" actId="27636"/>
        <pc:sldMkLst>
          <pc:docMk/>
          <pc:sldMk cId="1255631491" sldId="1962"/>
        </pc:sldMkLst>
        <pc:spChg chg="mod">
          <ac:chgData name="Tomáš Kubálek" userId="add23078-4725-48e5-87dd-9fe2514ee9a5" providerId="ADAL" clId="{9C218986-87A4-4BDA-BA1C-3970E43A57A6}" dt="2019-09-26T19:48:39.814" v="3925" actId="27636"/>
          <ac:spMkLst>
            <pc:docMk/>
            <pc:sldMk cId="1255631491" sldId="1962"/>
            <ac:spMk id="2" creationId="{B86FAE33-13E2-45D4-9B5C-274CA17D45D2}"/>
          </ac:spMkLst>
        </pc:spChg>
        <pc:picChg chg="del">
          <ac:chgData name="Tomáš Kubálek" userId="add23078-4725-48e5-87dd-9fe2514ee9a5" providerId="ADAL" clId="{9C218986-87A4-4BDA-BA1C-3970E43A57A6}" dt="2019-09-22T05:02:38.590" v="53" actId="478"/>
          <ac:picMkLst>
            <pc:docMk/>
            <pc:sldMk cId="1255631491" sldId="1962"/>
            <ac:picMk id="3" creationId="{7099FC4E-1477-4BAF-B6BB-1DD415F77FAA}"/>
          </ac:picMkLst>
        </pc:picChg>
        <pc:picChg chg="mod">
          <ac:chgData name="Tomáš Kubálek" userId="add23078-4725-48e5-87dd-9fe2514ee9a5" providerId="ADAL" clId="{9C218986-87A4-4BDA-BA1C-3970E43A57A6}" dt="2019-09-22T05:08:28.890" v="70" actId="692"/>
          <ac:picMkLst>
            <pc:docMk/>
            <pc:sldMk cId="1255631491" sldId="1962"/>
            <ac:picMk id="8" creationId="{D9E7BEAE-1E7A-4FEA-8CD0-9148EC1AAE17}"/>
          </ac:picMkLst>
        </pc:picChg>
        <pc:picChg chg="mod">
          <ac:chgData name="Tomáš Kubálek" userId="add23078-4725-48e5-87dd-9fe2514ee9a5" providerId="ADAL" clId="{9C218986-87A4-4BDA-BA1C-3970E43A57A6}" dt="2019-09-22T05:04:05.669" v="59" actId="692"/>
          <ac:picMkLst>
            <pc:docMk/>
            <pc:sldMk cId="1255631491" sldId="1962"/>
            <ac:picMk id="9" creationId="{D932ADA4-2017-4E43-9CE5-A4E95487C822}"/>
          </ac:picMkLst>
        </pc:picChg>
        <pc:picChg chg="del">
          <ac:chgData name="Tomáš Kubálek" userId="add23078-4725-48e5-87dd-9fe2514ee9a5" providerId="ADAL" clId="{9C218986-87A4-4BDA-BA1C-3970E43A57A6}" dt="2019-09-22T04:55:08.391" v="7" actId="478"/>
          <ac:picMkLst>
            <pc:docMk/>
            <pc:sldMk cId="1255631491" sldId="1962"/>
            <ac:picMk id="10" creationId="{AD517CB3-A3CA-4541-A815-21D4D8C30158}"/>
          </ac:picMkLst>
        </pc:picChg>
        <pc:picChg chg="add mod">
          <ac:chgData name="Tomáš Kubálek" userId="add23078-4725-48e5-87dd-9fe2514ee9a5" providerId="ADAL" clId="{9C218986-87A4-4BDA-BA1C-3970E43A57A6}" dt="2019-09-22T04:55:17.367" v="9" actId="108"/>
          <ac:picMkLst>
            <pc:docMk/>
            <pc:sldMk cId="1255631491" sldId="1962"/>
            <ac:picMk id="11" creationId="{45905CEF-33D3-4EFA-A4B5-53BEA17D2C76}"/>
          </ac:picMkLst>
        </pc:picChg>
        <pc:picChg chg="del">
          <ac:chgData name="Tomáš Kubálek" userId="add23078-4725-48e5-87dd-9fe2514ee9a5" providerId="ADAL" clId="{9C218986-87A4-4BDA-BA1C-3970E43A57A6}" dt="2019-09-22T04:59:08.296" v="31" actId="478"/>
          <ac:picMkLst>
            <pc:docMk/>
            <pc:sldMk cId="1255631491" sldId="1962"/>
            <ac:picMk id="13" creationId="{0D63CE41-5268-4F07-AC97-22ACB819A13E}"/>
          </ac:picMkLst>
        </pc:picChg>
        <pc:picChg chg="del">
          <ac:chgData name="Tomáš Kubálek" userId="add23078-4725-48e5-87dd-9fe2514ee9a5" providerId="ADAL" clId="{9C218986-87A4-4BDA-BA1C-3970E43A57A6}" dt="2019-09-22T05:00:49.975" v="42" actId="478"/>
          <ac:picMkLst>
            <pc:docMk/>
            <pc:sldMk cId="1255631491" sldId="1962"/>
            <ac:picMk id="14" creationId="{CB052CA0-B616-46FE-B2EC-A442A2D2CA5D}"/>
          </ac:picMkLst>
        </pc:picChg>
        <pc:picChg chg="add mod">
          <ac:chgData name="Tomáš Kubálek" userId="add23078-4725-48e5-87dd-9fe2514ee9a5" providerId="ADAL" clId="{9C218986-87A4-4BDA-BA1C-3970E43A57A6}" dt="2019-09-22T04:59:21.804" v="34" actId="108"/>
          <ac:picMkLst>
            <pc:docMk/>
            <pc:sldMk cId="1255631491" sldId="1962"/>
            <ac:picMk id="18" creationId="{FC315D84-7289-4DE7-9FDB-81B081D477E5}"/>
          </ac:picMkLst>
        </pc:picChg>
        <pc:picChg chg="add mod">
          <ac:chgData name="Tomáš Kubálek" userId="add23078-4725-48e5-87dd-9fe2514ee9a5" providerId="ADAL" clId="{9C218986-87A4-4BDA-BA1C-3970E43A57A6}" dt="2019-09-22T05:00:45.155" v="41" actId="108"/>
          <ac:picMkLst>
            <pc:docMk/>
            <pc:sldMk cId="1255631491" sldId="1962"/>
            <ac:picMk id="19" creationId="{5BAC9246-6365-45C7-BEAB-BA051B46D0C0}"/>
          </ac:picMkLst>
        </pc:picChg>
        <pc:picChg chg="del">
          <ac:chgData name="Tomáš Kubálek" userId="add23078-4725-48e5-87dd-9fe2514ee9a5" providerId="ADAL" clId="{9C218986-87A4-4BDA-BA1C-3970E43A57A6}" dt="2019-09-22T05:06:51.063" v="68" actId="478"/>
          <ac:picMkLst>
            <pc:docMk/>
            <pc:sldMk cId="1255631491" sldId="1962"/>
            <ac:picMk id="20" creationId="{62A80ABA-FA0D-4C52-BD8B-420F8ACB71E9}"/>
          </ac:picMkLst>
        </pc:picChg>
        <pc:picChg chg="add mod">
          <ac:chgData name="Tomáš Kubálek" userId="add23078-4725-48e5-87dd-9fe2514ee9a5" providerId="ADAL" clId="{9C218986-87A4-4BDA-BA1C-3970E43A57A6}" dt="2019-09-22T05:02:43.503" v="54" actId="1076"/>
          <ac:picMkLst>
            <pc:docMk/>
            <pc:sldMk cId="1255631491" sldId="1962"/>
            <ac:picMk id="22" creationId="{9ABB6569-E662-4700-A438-5C656B49A496}"/>
          </ac:picMkLst>
        </pc:picChg>
        <pc:picChg chg="add del">
          <ac:chgData name="Tomáš Kubálek" userId="add23078-4725-48e5-87dd-9fe2514ee9a5" providerId="ADAL" clId="{9C218986-87A4-4BDA-BA1C-3970E43A57A6}" dt="2019-09-22T05:03:31.854" v="57" actId="478"/>
          <ac:picMkLst>
            <pc:docMk/>
            <pc:sldMk cId="1255631491" sldId="1962"/>
            <ac:picMk id="26" creationId="{3E2009CA-E6C8-4045-9BFA-F8530F28D457}"/>
          </ac:picMkLst>
        </pc:picChg>
        <pc:picChg chg="add mod">
          <ac:chgData name="Tomáš Kubálek" userId="add23078-4725-48e5-87dd-9fe2514ee9a5" providerId="ADAL" clId="{9C218986-87A4-4BDA-BA1C-3970E43A57A6}" dt="2019-09-22T05:06:48.373" v="67" actId="108"/>
          <ac:picMkLst>
            <pc:docMk/>
            <pc:sldMk cId="1255631491" sldId="1962"/>
            <ac:picMk id="27" creationId="{254CB62F-0466-425D-9C42-BD6D2D32FBA4}"/>
          </ac:picMkLst>
        </pc:picChg>
        <pc:picChg chg="mod">
          <ac:chgData name="Tomáš Kubálek" userId="add23078-4725-48e5-87dd-9fe2514ee9a5" providerId="ADAL" clId="{9C218986-87A4-4BDA-BA1C-3970E43A57A6}" dt="2019-09-22T05:03:48.544" v="58" actId="692"/>
          <ac:picMkLst>
            <pc:docMk/>
            <pc:sldMk cId="1255631491" sldId="1962"/>
            <ac:picMk id="43" creationId="{D397F203-BA3F-4256-9870-74ED6A0E4F11}"/>
          </ac:picMkLst>
        </pc:picChg>
        <pc:picChg chg="mod">
          <ac:chgData name="Tomáš Kubálek" userId="add23078-4725-48e5-87dd-9fe2514ee9a5" providerId="ADAL" clId="{9C218986-87A4-4BDA-BA1C-3970E43A57A6}" dt="2019-09-22T05:08:11.933" v="69" actId="692"/>
          <ac:picMkLst>
            <pc:docMk/>
            <pc:sldMk cId="1255631491" sldId="1962"/>
            <ac:picMk id="56" creationId="{0BDE8A8F-BDA4-4C58-84E0-E7B77684C6B8}"/>
          </ac:picMkLst>
        </pc:picChg>
        <pc:cxnChg chg="mod">
          <ac:chgData name="Tomáš Kubálek" userId="add23078-4725-48e5-87dd-9fe2514ee9a5" providerId="ADAL" clId="{9C218986-87A4-4BDA-BA1C-3970E43A57A6}" dt="2019-09-22T04:59:08.296" v="31" actId="478"/>
          <ac:cxnSpMkLst>
            <pc:docMk/>
            <pc:sldMk cId="1255631491" sldId="1962"/>
            <ac:cxnSpMk id="17" creationId="{AAA7328C-A60A-4C68-884B-3CA2F8F72575}"/>
          </ac:cxnSpMkLst>
        </pc:cxnChg>
        <pc:cxnChg chg="mod ord">
          <ac:chgData name="Tomáš Kubálek" userId="add23078-4725-48e5-87dd-9fe2514ee9a5" providerId="ADAL" clId="{9C218986-87A4-4BDA-BA1C-3970E43A57A6}" dt="2019-09-22T05:02:46.976" v="55" actId="14100"/>
          <ac:cxnSpMkLst>
            <pc:docMk/>
            <pc:sldMk cId="1255631491" sldId="1962"/>
            <ac:cxnSpMk id="28" creationId="{CEDDCEDD-CCC6-4776-B3D8-C43940A935C7}"/>
          </ac:cxnSpMkLst>
        </pc:cxnChg>
        <pc:cxnChg chg="add mod">
          <ac:chgData name="Tomáš Kubálek" userId="add23078-4725-48e5-87dd-9fe2514ee9a5" providerId="ADAL" clId="{9C218986-87A4-4BDA-BA1C-3970E43A57A6}" dt="2019-09-22T04:56:14.449" v="26" actId="1038"/>
          <ac:cxnSpMkLst>
            <pc:docMk/>
            <pc:sldMk cId="1255631491" sldId="1962"/>
            <ac:cxnSpMk id="30" creationId="{F410D00F-324E-44B9-A928-D20EFBDC6383}"/>
          </ac:cxnSpMkLst>
        </pc:cxnChg>
        <pc:cxnChg chg="ord">
          <ac:chgData name="Tomáš Kubálek" userId="add23078-4725-48e5-87dd-9fe2514ee9a5" providerId="ADAL" clId="{9C218986-87A4-4BDA-BA1C-3970E43A57A6}" dt="2019-09-22T04:55:43.025" v="10" actId="166"/>
          <ac:cxnSpMkLst>
            <pc:docMk/>
            <pc:sldMk cId="1255631491" sldId="1962"/>
            <ac:cxnSpMk id="44" creationId="{F9D3056A-05BD-4FC6-AB06-1CB64A9F2DF0}"/>
          </ac:cxnSpMkLst>
        </pc:cxnChg>
      </pc:sldChg>
      <pc:sldChg chg="modSp">
        <pc:chgData name="Tomáš Kubálek" userId="add23078-4725-48e5-87dd-9fe2514ee9a5" providerId="ADAL" clId="{9C218986-87A4-4BDA-BA1C-3970E43A57A6}" dt="2019-09-22T15:59:30.794" v="3483" actId="20577"/>
        <pc:sldMkLst>
          <pc:docMk/>
          <pc:sldMk cId="2117701880" sldId="1964"/>
        </pc:sldMkLst>
        <pc:spChg chg="mod">
          <ac:chgData name="Tomáš Kubálek" userId="add23078-4725-48e5-87dd-9fe2514ee9a5" providerId="ADAL" clId="{9C218986-87A4-4BDA-BA1C-3970E43A57A6}" dt="2019-09-22T15:59:30.794" v="3483" actId="20577"/>
          <ac:spMkLst>
            <pc:docMk/>
            <pc:sldMk cId="2117701880" sldId="1964"/>
            <ac:spMk id="3" creationId="{2809B398-34F5-4BE0-AE4C-1A626D76CE30}"/>
          </ac:spMkLst>
        </pc:spChg>
      </pc:sldChg>
      <pc:sldChg chg="modSp">
        <pc:chgData name="Tomáš Kubálek" userId="add23078-4725-48e5-87dd-9fe2514ee9a5" providerId="ADAL" clId="{9C218986-87A4-4BDA-BA1C-3970E43A57A6}" dt="2019-09-26T18:54:33.874" v="3856" actId="790"/>
        <pc:sldMkLst>
          <pc:docMk/>
          <pc:sldMk cId="2599719763" sldId="1968"/>
        </pc:sldMkLst>
        <pc:spChg chg="mod">
          <ac:chgData name="Tomáš Kubálek" userId="add23078-4725-48e5-87dd-9fe2514ee9a5" providerId="ADAL" clId="{9C218986-87A4-4BDA-BA1C-3970E43A57A6}" dt="2019-09-26T18:54:33.874" v="3856" actId="790"/>
          <ac:spMkLst>
            <pc:docMk/>
            <pc:sldMk cId="2599719763" sldId="1968"/>
            <ac:spMk id="6" creationId="{BFE8F839-CB05-4AC8-85CA-C9F7F8D4C4E7}"/>
          </ac:spMkLst>
        </pc:spChg>
      </pc:sldChg>
      <pc:sldChg chg="modSp">
        <pc:chgData name="Tomáš Kubálek" userId="add23078-4725-48e5-87dd-9fe2514ee9a5" providerId="ADAL" clId="{9C218986-87A4-4BDA-BA1C-3970E43A57A6}" dt="2019-09-26T18:54:44.012" v="3857" actId="790"/>
        <pc:sldMkLst>
          <pc:docMk/>
          <pc:sldMk cId="2920570322" sldId="1969"/>
        </pc:sldMkLst>
        <pc:spChg chg="mod">
          <ac:chgData name="Tomáš Kubálek" userId="add23078-4725-48e5-87dd-9fe2514ee9a5" providerId="ADAL" clId="{9C218986-87A4-4BDA-BA1C-3970E43A57A6}" dt="2019-09-26T18:54:44.012" v="3857" actId="790"/>
          <ac:spMkLst>
            <pc:docMk/>
            <pc:sldMk cId="2920570322" sldId="1969"/>
            <ac:spMk id="3" creationId="{06B05885-6FC3-4981-8594-C56F58308F2E}"/>
          </ac:spMkLst>
        </pc:spChg>
      </pc:sldChg>
      <pc:sldChg chg="modSp">
        <pc:chgData name="Tomáš Kubálek" userId="add23078-4725-48e5-87dd-9fe2514ee9a5" providerId="ADAL" clId="{9C218986-87A4-4BDA-BA1C-3970E43A57A6}" dt="2019-09-26T18:55:00.923" v="3858" actId="790"/>
        <pc:sldMkLst>
          <pc:docMk/>
          <pc:sldMk cId="2339483813" sldId="1970"/>
        </pc:sldMkLst>
        <pc:spChg chg="mod">
          <ac:chgData name="Tomáš Kubálek" userId="add23078-4725-48e5-87dd-9fe2514ee9a5" providerId="ADAL" clId="{9C218986-87A4-4BDA-BA1C-3970E43A57A6}" dt="2019-09-26T18:55:00.923" v="3858" actId="790"/>
          <ac:spMkLst>
            <pc:docMk/>
            <pc:sldMk cId="2339483813" sldId="1970"/>
            <ac:spMk id="3" creationId="{2CDF249C-4633-465E-97DE-0DB73DD27780}"/>
          </ac:spMkLst>
        </pc:spChg>
      </pc:sldChg>
      <pc:sldChg chg="modSp">
        <pc:chgData name="Tomáš Kubálek" userId="add23078-4725-48e5-87dd-9fe2514ee9a5" providerId="ADAL" clId="{9C218986-87A4-4BDA-BA1C-3970E43A57A6}" dt="2019-09-26T18:55:10.611" v="3859" actId="790"/>
        <pc:sldMkLst>
          <pc:docMk/>
          <pc:sldMk cId="3117553365" sldId="1971"/>
        </pc:sldMkLst>
        <pc:spChg chg="mod">
          <ac:chgData name="Tomáš Kubálek" userId="add23078-4725-48e5-87dd-9fe2514ee9a5" providerId="ADAL" clId="{9C218986-87A4-4BDA-BA1C-3970E43A57A6}" dt="2019-09-26T18:55:10.611" v="3859" actId="790"/>
          <ac:spMkLst>
            <pc:docMk/>
            <pc:sldMk cId="3117553365" sldId="1971"/>
            <ac:spMk id="3" creationId="{C3AE36F6-BEF2-4D07-B12C-F2712A52F0CB}"/>
          </ac:spMkLst>
        </pc:spChg>
      </pc:sldChg>
      <pc:sldChg chg="modSp">
        <pc:chgData name="Tomáš Kubálek" userId="add23078-4725-48e5-87dd-9fe2514ee9a5" providerId="ADAL" clId="{9C218986-87A4-4BDA-BA1C-3970E43A57A6}" dt="2019-09-26T18:55:18.530" v="3860" actId="790"/>
        <pc:sldMkLst>
          <pc:docMk/>
          <pc:sldMk cId="3254822796" sldId="1972"/>
        </pc:sldMkLst>
        <pc:spChg chg="mod">
          <ac:chgData name="Tomáš Kubálek" userId="add23078-4725-48e5-87dd-9fe2514ee9a5" providerId="ADAL" clId="{9C218986-87A4-4BDA-BA1C-3970E43A57A6}" dt="2019-09-26T18:55:18.530" v="3860" actId="790"/>
          <ac:spMkLst>
            <pc:docMk/>
            <pc:sldMk cId="3254822796" sldId="1972"/>
            <ac:spMk id="3" creationId="{2CB48A28-C404-4077-8271-C0C1C814D42B}"/>
          </ac:spMkLst>
        </pc:spChg>
      </pc:sldChg>
      <pc:sldChg chg="modSp">
        <pc:chgData name="Tomáš Kubálek" userId="add23078-4725-48e5-87dd-9fe2514ee9a5" providerId="ADAL" clId="{9C218986-87A4-4BDA-BA1C-3970E43A57A6}" dt="2019-09-26T18:55:25.938" v="3861" actId="790"/>
        <pc:sldMkLst>
          <pc:docMk/>
          <pc:sldMk cId="188017494" sldId="1973"/>
        </pc:sldMkLst>
        <pc:spChg chg="mod">
          <ac:chgData name="Tomáš Kubálek" userId="add23078-4725-48e5-87dd-9fe2514ee9a5" providerId="ADAL" clId="{9C218986-87A4-4BDA-BA1C-3970E43A57A6}" dt="2019-09-26T18:55:25.938" v="3861" actId="790"/>
          <ac:spMkLst>
            <pc:docMk/>
            <pc:sldMk cId="188017494" sldId="1973"/>
            <ac:spMk id="3" creationId="{FA0D6F1F-4CA8-4790-B021-09833AE51D50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5:19:47.860" v="104" actId="692"/>
        <pc:sldMkLst>
          <pc:docMk/>
          <pc:sldMk cId="1276559045" sldId="1975"/>
        </pc:sldMkLst>
        <pc:picChg chg="del">
          <ac:chgData name="Tomáš Kubálek" userId="add23078-4725-48e5-87dd-9fe2514ee9a5" providerId="ADAL" clId="{9C218986-87A4-4BDA-BA1C-3970E43A57A6}" dt="2019-09-22T05:19:27.877" v="98" actId="478"/>
          <ac:picMkLst>
            <pc:docMk/>
            <pc:sldMk cId="1276559045" sldId="1975"/>
            <ac:picMk id="6" creationId="{640DA5BC-95F0-4F97-8023-54AF73D3E1E7}"/>
          </ac:picMkLst>
        </pc:picChg>
        <pc:picChg chg="mod">
          <ac:chgData name="Tomáš Kubálek" userId="add23078-4725-48e5-87dd-9fe2514ee9a5" providerId="ADAL" clId="{9C218986-87A4-4BDA-BA1C-3970E43A57A6}" dt="2019-09-22T05:19:47.860" v="104" actId="692"/>
          <ac:picMkLst>
            <pc:docMk/>
            <pc:sldMk cId="1276559045" sldId="1975"/>
            <ac:picMk id="7" creationId="{195C81C9-A6D7-4011-AFE3-3ABF94105F1D}"/>
          </ac:picMkLst>
        </pc:picChg>
        <pc:picChg chg="del">
          <ac:chgData name="Tomáš Kubálek" userId="add23078-4725-48e5-87dd-9fe2514ee9a5" providerId="ADAL" clId="{9C218986-87A4-4BDA-BA1C-3970E43A57A6}" dt="2019-09-22T05:17:36.069" v="83" actId="478"/>
          <ac:picMkLst>
            <pc:docMk/>
            <pc:sldMk cId="1276559045" sldId="1975"/>
            <ac:picMk id="8" creationId="{DC1E818E-9299-474C-83F8-4F5CD204A65F}"/>
          </ac:picMkLst>
        </pc:picChg>
        <pc:picChg chg="add del mod">
          <ac:chgData name="Tomáš Kubálek" userId="add23078-4725-48e5-87dd-9fe2514ee9a5" providerId="ADAL" clId="{9C218986-87A4-4BDA-BA1C-3970E43A57A6}" dt="2019-09-22T05:16:31.509" v="75" actId="478"/>
          <ac:picMkLst>
            <pc:docMk/>
            <pc:sldMk cId="1276559045" sldId="1975"/>
            <ac:picMk id="10" creationId="{4AFF269B-98EC-4E95-B1C9-1DEE135CCDE6}"/>
          </ac:picMkLst>
        </pc:picChg>
        <pc:picChg chg="add mod">
          <ac:chgData name="Tomáš Kubálek" userId="add23078-4725-48e5-87dd-9fe2514ee9a5" providerId="ADAL" clId="{9C218986-87A4-4BDA-BA1C-3970E43A57A6}" dt="2019-09-22T05:17:40.959" v="84" actId="108"/>
          <ac:picMkLst>
            <pc:docMk/>
            <pc:sldMk cId="1276559045" sldId="1975"/>
            <ac:picMk id="11" creationId="{01314055-0134-42F7-B971-465CA0F87041}"/>
          </ac:picMkLst>
        </pc:picChg>
        <pc:picChg chg="add mod">
          <ac:chgData name="Tomáš Kubálek" userId="add23078-4725-48e5-87dd-9fe2514ee9a5" providerId="ADAL" clId="{9C218986-87A4-4BDA-BA1C-3970E43A57A6}" dt="2019-09-22T05:19:30.973" v="102" actId="1037"/>
          <ac:picMkLst>
            <pc:docMk/>
            <pc:sldMk cId="1276559045" sldId="1975"/>
            <ac:picMk id="13" creationId="{E38AED2E-DC54-4A65-9855-12523F109A33}"/>
          </ac:picMkLst>
        </pc:picChg>
        <pc:cxnChg chg="ord">
          <ac:chgData name="Tomáš Kubálek" userId="add23078-4725-48e5-87dd-9fe2514ee9a5" providerId="ADAL" clId="{9C218986-87A4-4BDA-BA1C-3970E43A57A6}" dt="2019-09-22T05:19:40.044" v="103" actId="166"/>
          <ac:cxnSpMkLst>
            <pc:docMk/>
            <pc:sldMk cId="1276559045" sldId="1975"/>
            <ac:cxnSpMk id="9" creationId="{EFBD2B4A-C695-42FC-A123-AC285B711F35}"/>
          </ac:cxnSpMkLst>
        </pc:cxnChg>
        <pc:cxnChg chg="ord">
          <ac:chgData name="Tomáš Kubálek" userId="add23078-4725-48e5-87dd-9fe2514ee9a5" providerId="ADAL" clId="{9C218986-87A4-4BDA-BA1C-3970E43A57A6}" dt="2019-09-22T05:17:54.965" v="85" actId="166"/>
          <ac:cxnSpMkLst>
            <pc:docMk/>
            <pc:sldMk cId="1276559045" sldId="1975"/>
            <ac:cxnSpMk id="12" creationId="{BAFF3136-37E5-478D-9014-7187A8D8D309}"/>
          </ac:cxnSpMkLst>
        </pc:cxnChg>
      </pc:sldChg>
      <pc:sldChg chg="addSp modSp">
        <pc:chgData name="Tomáš Kubálek" userId="add23078-4725-48e5-87dd-9fe2514ee9a5" providerId="ADAL" clId="{9C218986-87A4-4BDA-BA1C-3970E43A57A6}" dt="2019-09-22T05:21:21.432" v="110" actId="108"/>
        <pc:sldMkLst>
          <pc:docMk/>
          <pc:sldMk cId="1479091526" sldId="1977"/>
        </pc:sldMkLst>
        <pc:picChg chg="add mod">
          <ac:chgData name="Tomáš Kubálek" userId="add23078-4725-48e5-87dd-9fe2514ee9a5" providerId="ADAL" clId="{9C218986-87A4-4BDA-BA1C-3970E43A57A6}" dt="2019-09-22T05:21:21.432" v="110" actId="108"/>
          <ac:picMkLst>
            <pc:docMk/>
            <pc:sldMk cId="1479091526" sldId="1977"/>
            <ac:picMk id="9" creationId="{3AA197AB-3403-4E44-B2E1-58F9589CFF43}"/>
          </ac:picMkLst>
        </pc:picChg>
      </pc:sldChg>
      <pc:sldChg chg="modSp">
        <pc:chgData name="Tomáš Kubálek" userId="add23078-4725-48e5-87dd-9fe2514ee9a5" providerId="ADAL" clId="{9C218986-87A4-4BDA-BA1C-3970E43A57A6}" dt="2019-09-22T15:22:11.831" v="3348" actId="20577"/>
        <pc:sldMkLst>
          <pc:docMk/>
          <pc:sldMk cId="227514987" sldId="1979"/>
        </pc:sldMkLst>
        <pc:spChg chg="mod">
          <ac:chgData name="Tomáš Kubálek" userId="add23078-4725-48e5-87dd-9fe2514ee9a5" providerId="ADAL" clId="{9C218986-87A4-4BDA-BA1C-3970E43A57A6}" dt="2019-09-22T15:22:11.831" v="3348" actId="20577"/>
          <ac:spMkLst>
            <pc:docMk/>
            <pc:sldMk cId="227514987" sldId="1979"/>
            <ac:spMk id="2" creationId="{8D96EC89-C71E-4078-824F-7BAF5F24B112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5:54:57.193" v="3449" actId="1036"/>
        <pc:sldMkLst>
          <pc:docMk/>
          <pc:sldMk cId="2123844180" sldId="1981"/>
        </pc:sldMkLst>
        <pc:spChg chg="mod ord">
          <ac:chgData name="Tomáš Kubálek" userId="add23078-4725-48e5-87dd-9fe2514ee9a5" providerId="ADAL" clId="{9C218986-87A4-4BDA-BA1C-3970E43A57A6}" dt="2019-09-22T15:54:57.193" v="3449" actId="1036"/>
          <ac:spMkLst>
            <pc:docMk/>
            <pc:sldMk cId="2123844180" sldId="1981"/>
            <ac:spMk id="18" creationId="{72693094-834E-46AB-BD24-F7712F4C150F}"/>
          </ac:spMkLst>
        </pc:spChg>
        <pc:picChg chg="add del mod">
          <ac:chgData name="Tomáš Kubálek" userId="add23078-4725-48e5-87dd-9fe2514ee9a5" providerId="ADAL" clId="{9C218986-87A4-4BDA-BA1C-3970E43A57A6}" dt="2019-09-22T15:54:49.233" v="3444" actId="14100"/>
          <ac:picMkLst>
            <pc:docMk/>
            <pc:sldMk cId="2123844180" sldId="1981"/>
            <ac:picMk id="3" creationId="{B50F7161-C968-43F7-B33B-AE128AE0AFE1}"/>
          </ac:picMkLst>
        </pc:picChg>
        <pc:picChg chg="add del">
          <ac:chgData name="Tomáš Kubálek" userId="add23078-4725-48e5-87dd-9fe2514ee9a5" providerId="ADAL" clId="{9C218986-87A4-4BDA-BA1C-3970E43A57A6}" dt="2019-09-22T15:54:43.131" v="3438" actId="478"/>
          <ac:picMkLst>
            <pc:docMk/>
            <pc:sldMk cId="2123844180" sldId="1981"/>
            <ac:picMk id="8" creationId="{EC87A9DB-C0B6-4438-875F-BC1830886D71}"/>
          </ac:picMkLst>
        </pc:picChg>
        <pc:cxnChg chg="mod ord">
          <ac:chgData name="Tomáš Kubálek" userId="add23078-4725-48e5-87dd-9fe2514ee9a5" providerId="ADAL" clId="{9C218986-87A4-4BDA-BA1C-3970E43A57A6}" dt="2019-09-22T15:54:57.193" v="3449" actId="1036"/>
          <ac:cxnSpMkLst>
            <pc:docMk/>
            <pc:sldMk cId="2123844180" sldId="1981"/>
            <ac:cxnSpMk id="19" creationId="{B311088A-9F61-48AE-811E-F879569B577F}"/>
          </ac:cxnSpMkLst>
        </pc:cxnChg>
      </pc:sldChg>
      <pc:sldChg chg="del">
        <pc:chgData name="Tomáš Kubálek" userId="add23078-4725-48e5-87dd-9fe2514ee9a5" providerId="ADAL" clId="{9C218986-87A4-4BDA-BA1C-3970E43A57A6}" dt="2019-09-25T15:50:11.825" v="3794" actId="2696"/>
        <pc:sldMkLst>
          <pc:docMk/>
          <pc:sldMk cId="384952638" sldId="1983"/>
        </pc:sldMkLst>
      </pc:sldChg>
      <pc:sldChg chg="addSp delSp modSp">
        <pc:chgData name="Tomáš Kubálek" userId="add23078-4725-48e5-87dd-9fe2514ee9a5" providerId="ADAL" clId="{9C218986-87A4-4BDA-BA1C-3970E43A57A6}" dt="2019-09-25T15:23:19.384" v="3495" actId="14100"/>
        <pc:sldMkLst>
          <pc:docMk/>
          <pc:sldMk cId="918048035" sldId="1984"/>
        </pc:sldMkLst>
        <pc:spChg chg="add mod">
          <ac:chgData name="Tomáš Kubálek" userId="add23078-4725-48e5-87dd-9fe2514ee9a5" providerId="ADAL" clId="{9C218986-87A4-4BDA-BA1C-3970E43A57A6}" dt="2019-09-25T15:23:19.384" v="3495" actId="14100"/>
          <ac:spMkLst>
            <pc:docMk/>
            <pc:sldMk cId="918048035" sldId="1984"/>
            <ac:spMk id="10" creationId="{FBE960F7-D483-4DD4-A0CC-85889049BE97}"/>
          </ac:spMkLst>
        </pc:spChg>
        <pc:picChg chg="add del">
          <ac:chgData name="Tomáš Kubálek" userId="add23078-4725-48e5-87dd-9fe2514ee9a5" providerId="ADAL" clId="{9C218986-87A4-4BDA-BA1C-3970E43A57A6}" dt="2019-09-25T15:22:18.035" v="3485" actId="478"/>
          <ac:picMkLst>
            <pc:docMk/>
            <pc:sldMk cId="918048035" sldId="1984"/>
            <ac:picMk id="9" creationId="{9E112190-460B-4275-AC8A-39D946C5A7F6}"/>
          </ac:picMkLst>
        </pc:picChg>
      </pc:sldChg>
      <pc:sldChg chg="addSp modSp">
        <pc:chgData name="Tomáš Kubálek" userId="add23078-4725-48e5-87dd-9fe2514ee9a5" providerId="ADAL" clId="{9C218986-87A4-4BDA-BA1C-3970E43A57A6}" dt="2019-09-25T15:34:52.047" v="3560" actId="1076"/>
        <pc:sldMkLst>
          <pc:docMk/>
          <pc:sldMk cId="634465194" sldId="1986"/>
        </pc:sldMkLst>
        <pc:spChg chg="add mod">
          <ac:chgData name="Tomáš Kubálek" userId="add23078-4725-48e5-87dd-9fe2514ee9a5" providerId="ADAL" clId="{9C218986-87A4-4BDA-BA1C-3970E43A57A6}" dt="2019-09-25T15:34:11.207" v="3552" actId="1076"/>
          <ac:spMkLst>
            <pc:docMk/>
            <pc:sldMk cId="634465194" sldId="1986"/>
            <ac:spMk id="10" creationId="{E72A45EA-5434-41FD-8038-8055978AB572}"/>
          </ac:spMkLst>
        </pc:spChg>
        <pc:spChg chg="add mod">
          <ac:chgData name="Tomáš Kubálek" userId="add23078-4725-48e5-87dd-9fe2514ee9a5" providerId="ADAL" clId="{9C218986-87A4-4BDA-BA1C-3970E43A57A6}" dt="2019-09-25T15:34:29.983" v="3556" actId="14100"/>
          <ac:spMkLst>
            <pc:docMk/>
            <pc:sldMk cId="634465194" sldId="1986"/>
            <ac:spMk id="11" creationId="{457B4117-9017-4C1C-9247-0565E6FD50C0}"/>
          </ac:spMkLst>
        </pc:spChg>
        <pc:spChg chg="add mod">
          <ac:chgData name="Tomáš Kubálek" userId="add23078-4725-48e5-87dd-9fe2514ee9a5" providerId="ADAL" clId="{9C218986-87A4-4BDA-BA1C-3970E43A57A6}" dt="2019-09-25T15:34:52.047" v="3560" actId="1076"/>
          <ac:spMkLst>
            <pc:docMk/>
            <pc:sldMk cId="634465194" sldId="1986"/>
            <ac:spMk id="12" creationId="{B6DA6320-CD30-4E32-B222-E49A4E408D29}"/>
          </ac:spMkLst>
        </pc:spChg>
        <pc:picChg chg="add mod">
          <ac:chgData name="Tomáš Kubálek" userId="add23078-4725-48e5-87dd-9fe2514ee9a5" providerId="ADAL" clId="{9C218986-87A4-4BDA-BA1C-3970E43A57A6}" dt="2019-09-25T15:30:19.415" v="3544" actId="1076"/>
          <ac:picMkLst>
            <pc:docMk/>
            <pc:sldMk cId="634465194" sldId="1986"/>
            <ac:picMk id="6" creationId="{52B7ED1E-1F6E-49C8-9125-0565C1928FA4}"/>
          </ac:picMkLst>
        </pc:picChg>
        <pc:picChg chg="mod">
          <ac:chgData name="Tomáš Kubálek" userId="add23078-4725-48e5-87dd-9fe2514ee9a5" providerId="ADAL" clId="{9C218986-87A4-4BDA-BA1C-3970E43A57A6}" dt="2019-09-25T15:34:05.194" v="3551" actId="1076"/>
          <ac:picMkLst>
            <pc:docMk/>
            <pc:sldMk cId="634465194" sldId="1986"/>
            <ac:picMk id="7" creationId="{292B9664-68AD-4801-A19B-BEC1BCF2945E}"/>
          </ac:picMkLst>
        </pc:picChg>
        <pc:picChg chg="add mod">
          <ac:chgData name="Tomáš Kubálek" userId="add23078-4725-48e5-87dd-9fe2514ee9a5" providerId="ADAL" clId="{9C218986-87A4-4BDA-BA1C-3970E43A57A6}" dt="2019-09-25T15:30:53.199" v="3546" actId="1076"/>
          <ac:picMkLst>
            <pc:docMk/>
            <pc:sldMk cId="634465194" sldId="1986"/>
            <ac:picMk id="9" creationId="{FF87E31F-2BDB-44AF-8B00-7E1A9F0EB291}"/>
          </ac:picMkLst>
        </pc:picChg>
      </pc:sldChg>
      <pc:sldChg chg="addSp delSp modSp">
        <pc:chgData name="Tomáš Kubálek" userId="add23078-4725-48e5-87dd-9fe2514ee9a5" providerId="ADAL" clId="{9C218986-87A4-4BDA-BA1C-3970E43A57A6}" dt="2019-09-25T15:40:13.487" v="3599" actId="14100"/>
        <pc:sldMkLst>
          <pc:docMk/>
          <pc:sldMk cId="2466698264" sldId="1987"/>
        </pc:sldMkLst>
        <pc:spChg chg="add mod">
          <ac:chgData name="Tomáš Kubálek" userId="add23078-4725-48e5-87dd-9fe2514ee9a5" providerId="ADAL" clId="{9C218986-87A4-4BDA-BA1C-3970E43A57A6}" dt="2019-09-25T15:39:15.040" v="3576" actId="1037"/>
          <ac:spMkLst>
            <pc:docMk/>
            <pc:sldMk cId="2466698264" sldId="1987"/>
            <ac:spMk id="8" creationId="{A16E6CE8-92E5-49E4-BC0C-6EEEE4EF392C}"/>
          </ac:spMkLst>
        </pc:spChg>
        <pc:spChg chg="add mod">
          <ac:chgData name="Tomáš Kubálek" userId="add23078-4725-48e5-87dd-9fe2514ee9a5" providerId="ADAL" clId="{9C218986-87A4-4BDA-BA1C-3970E43A57A6}" dt="2019-09-25T15:40:13.487" v="3599" actId="14100"/>
          <ac:spMkLst>
            <pc:docMk/>
            <pc:sldMk cId="2466698264" sldId="1987"/>
            <ac:spMk id="9" creationId="{5385AB8B-0841-421D-996A-2CE8DC5B4FF9}"/>
          </ac:spMkLst>
        </pc:spChg>
        <pc:picChg chg="del">
          <ac:chgData name="Tomáš Kubálek" userId="add23078-4725-48e5-87dd-9fe2514ee9a5" providerId="ADAL" clId="{9C218986-87A4-4BDA-BA1C-3970E43A57A6}" dt="2019-09-25T15:38:17.359" v="3567" actId="478"/>
          <ac:picMkLst>
            <pc:docMk/>
            <pc:sldMk cId="2466698264" sldId="1987"/>
            <ac:picMk id="6" creationId="{E6154E34-72A7-4F0C-9E98-A0CC46AAEC69}"/>
          </ac:picMkLst>
        </pc:picChg>
        <pc:picChg chg="add mod">
          <ac:chgData name="Tomáš Kubálek" userId="add23078-4725-48e5-87dd-9fe2514ee9a5" providerId="ADAL" clId="{9C218986-87A4-4BDA-BA1C-3970E43A57A6}" dt="2019-09-25T15:40:04.616" v="3596" actId="1076"/>
          <ac:picMkLst>
            <pc:docMk/>
            <pc:sldMk cId="2466698264" sldId="1987"/>
            <ac:picMk id="7" creationId="{BE7147D0-24C6-4C67-AE73-4E599323BB89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46:30.459" v="2425" actId="108"/>
        <pc:sldMkLst>
          <pc:docMk/>
          <pc:sldMk cId="3162207080" sldId="1988"/>
        </pc:sldMkLst>
        <pc:spChg chg="mod">
          <ac:chgData name="Tomáš Kubálek" userId="add23078-4725-48e5-87dd-9fe2514ee9a5" providerId="ADAL" clId="{9C218986-87A4-4BDA-BA1C-3970E43A57A6}" dt="2019-09-22T11:43:22.706" v="2408" actId="20577"/>
          <ac:spMkLst>
            <pc:docMk/>
            <pc:sldMk cId="3162207080" sldId="1988"/>
            <ac:spMk id="2" creationId="{8DDD5E6C-6073-4325-8752-3D82B31A9E4B}"/>
          </ac:spMkLst>
        </pc:spChg>
        <pc:picChg chg="add mod">
          <ac:chgData name="Tomáš Kubálek" userId="add23078-4725-48e5-87dd-9fe2514ee9a5" providerId="ADAL" clId="{9C218986-87A4-4BDA-BA1C-3970E43A57A6}" dt="2019-09-22T11:46:30.459" v="2425" actId="108"/>
          <ac:picMkLst>
            <pc:docMk/>
            <pc:sldMk cId="3162207080" sldId="1988"/>
            <ac:picMk id="3" creationId="{4074B918-49A5-43CA-A7D1-58D11FEBD1D9}"/>
          </ac:picMkLst>
        </pc:picChg>
        <pc:picChg chg="del">
          <ac:chgData name="Tomáš Kubálek" userId="add23078-4725-48e5-87dd-9fe2514ee9a5" providerId="ADAL" clId="{9C218986-87A4-4BDA-BA1C-3970E43A57A6}" dt="2019-09-22T11:46:15.580" v="2419" actId="478"/>
          <ac:picMkLst>
            <pc:docMk/>
            <pc:sldMk cId="3162207080" sldId="1988"/>
            <ac:picMk id="7" creationId="{4D1A4CC4-2053-4688-AA80-573F18246972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51:03.415" v="2433" actId="108"/>
        <pc:sldMkLst>
          <pc:docMk/>
          <pc:sldMk cId="3736465412" sldId="1989"/>
        </pc:sldMkLst>
        <pc:spChg chg="mod">
          <ac:chgData name="Tomáš Kubálek" userId="add23078-4725-48e5-87dd-9fe2514ee9a5" providerId="ADAL" clId="{9C218986-87A4-4BDA-BA1C-3970E43A57A6}" dt="2019-09-22T11:35:26.596" v="2331" actId="20577"/>
          <ac:spMkLst>
            <pc:docMk/>
            <pc:sldMk cId="3736465412" sldId="1989"/>
            <ac:spMk id="6" creationId="{26853D29-E2A0-460D-A397-0BA7CAE8C8C8}"/>
          </ac:spMkLst>
        </pc:spChg>
        <pc:picChg chg="del">
          <ac:chgData name="Tomáš Kubálek" userId="add23078-4725-48e5-87dd-9fe2514ee9a5" providerId="ADAL" clId="{9C218986-87A4-4BDA-BA1C-3970E43A57A6}" dt="2019-09-22T11:50:56.652" v="2430" actId="478"/>
          <ac:picMkLst>
            <pc:docMk/>
            <pc:sldMk cId="3736465412" sldId="1989"/>
            <ac:picMk id="7" creationId="{F80B1C68-B7B6-4645-911C-8DADFD4764C9}"/>
          </ac:picMkLst>
        </pc:picChg>
        <pc:picChg chg="add mod">
          <ac:chgData name="Tomáš Kubálek" userId="add23078-4725-48e5-87dd-9fe2514ee9a5" providerId="ADAL" clId="{9C218986-87A4-4BDA-BA1C-3970E43A57A6}" dt="2019-09-22T11:47:11.301" v="2429" actId="108"/>
          <ac:picMkLst>
            <pc:docMk/>
            <pc:sldMk cId="3736465412" sldId="1989"/>
            <ac:picMk id="8" creationId="{EEF4D122-79BE-4E9A-9F56-C7E4CCE68296}"/>
          </ac:picMkLst>
        </pc:picChg>
        <pc:picChg chg="add mod">
          <ac:chgData name="Tomáš Kubálek" userId="add23078-4725-48e5-87dd-9fe2514ee9a5" providerId="ADAL" clId="{9C218986-87A4-4BDA-BA1C-3970E43A57A6}" dt="2019-09-22T11:51:03.415" v="2433" actId="108"/>
          <ac:picMkLst>
            <pc:docMk/>
            <pc:sldMk cId="3736465412" sldId="1989"/>
            <ac:picMk id="9" creationId="{253938D7-EEE3-49D0-8F91-C9D9FE99E896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55:46.268" v="2482" actId="108"/>
        <pc:sldMkLst>
          <pc:docMk/>
          <pc:sldMk cId="1965794830" sldId="1990"/>
        </pc:sldMkLst>
        <pc:spChg chg="mod">
          <ac:chgData name="Tomáš Kubálek" userId="add23078-4725-48e5-87dd-9fe2514ee9a5" providerId="ADAL" clId="{9C218986-87A4-4BDA-BA1C-3970E43A57A6}" dt="2019-09-22T11:52:54.988" v="2457" actId="20577"/>
          <ac:spMkLst>
            <pc:docMk/>
            <pc:sldMk cId="1965794830" sldId="1990"/>
            <ac:spMk id="2" creationId="{D3048566-FEE5-490C-A642-625A4CA0E5CE}"/>
          </ac:spMkLst>
        </pc:spChg>
        <pc:spChg chg="mod">
          <ac:chgData name="Tomáš Kubálek" userId="add23078-4725-48e5-87dd-9fe2514ee9a5" providerId="ADAL" clId="{9C218986-87A4-4BDA-BA1C-3970E43A57A6}" dt="2019-09-22T11:55:21.096" v="2478" actId="27636"/>
          <ac:spMkLst>
            <pc:docMk/>
            <pc:sldMk cId="1965794830" sldId="1990"/>
            <ac:spMk id="3" creationId="{9C73DA98-38D2-497B-82CD-19547764031F}"/>
          </ac:spMkLst>
        </pc:spChg>
        <pc:picChg chg="del">
          <ac:chgData name="Tomáš Kubálek" userId="add23078-4725-48e5-87dd-9fe2514ee9a5" providerId="ADAL" clId="{9C218986-87A4-4BDA-BA1C-3970E43A57A6}" dt="2019-09-22T11:55:38.194" v="2479" actId="478"/>
          <ac:picMkLst>
            <pc:docMk/>
            <pc:sldMk cId="1965794830" sldId="1990"/>
            <ac:picMk id="7" creationId="{AFB05DC9-BCE8-4488-9009-58C6A6840966}"/>
          </ac:picMkLst>
        </pc:picChg>
        <pc:picChg chg="add mod">
          <ac:chgData name="Tomáš Kubálek" userId="add23078-4725-48e5-87dd-9fe2514ee9a5" providerId="ADAL" clId="{9C218986-87A4-4BDA-BA1C-3970E43A57A6}" dt="2019-09-22T11:55:46.268" v="2482" actId="108"/>
          <ac:picMkLst>
            <pc:docMk/>
            <pc:sldMk cId="1965794830" sldId="1990"/>
            <ac:picMk id="8" creationId="{4136364A-A91B-49FB-B09C-00F8A78DA506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58:00.269" v="2498" actId="108"/>
        <pc:sldMkLst>
          <pc:docMk/>
          <pc:sldMk cId="2684095820" sldId="1991"/>
        </pc:sldMkLst>
        <pc:spChg chg="mod">
          <ac:chgData name="Tomáš Kubálek" userId="add23078-4725-48e5-87dd-9fe2514ee9a5" providerId="ADAL" clId="{9C218986-87A4-4BDA-BA1C-3970E43A57A6}" dt="2019-09-22T11:35:39.036" v="2343" actId="20577"/>
          <ac:spMkLst>
            <pc:docMk/>
            <pc:sldMk cId="2684095820" sldId="1991"/>
            <ac:spMk id="2" creationId="{409797F4-0139-4C93-ACBA-0086E0D940BA}"/>
          </ac:spMkLst>
        </pc:spChg>
        <pc:picChg chg="add mod">
          <ac:chgData name="Tomáš Kubálek" userId="add23078-4725-48e5-87dd-9fe2514ee9a5" providerId="ADAL" clId="{9C218986-87A4-4BDA-BA1C-3970E43A57A6}" dt="2019-09-22T11:56:31.212" v="2488" actId="108"/>
          <ac:picMkLst>
            <pc:docMk/>
            <pc:sldMk cId="2684095820" sldId="1991"/>
            <ac:picMk id="3" creationId="{8C897B05-C065-42EA-A24F-D315B023A120}"/>
          </ac:picMkLst>
        </pc:picChg>
        <pc:picChg chg="del">
          <ac:chgData name="Tomáš Kubálek" userId="add23078-4725-48e5-87dd-9fe2514ee9a5" providerId="ADAL" clId="{9C218986-87A4-4BDA-BA1C-3970E43A57A6}" dt="2019-09-22T11:56:21.369" v="2483" actId="478"/>
          <ac:picMkLst>
            <pc:docMk/>
            <pc:sldMk cId="2684095820" sldId="1991"/>
            <ac:picMk id="7" creationId="{F0898E11-7AA0-44A4-96D5-399F8530EF46}"/>
          </ac:picMkLst>
        </pc:picChg>
        <pc:picChg chg="del">
          <ac:chgData name="Tomáš Kubálek" userId="add23078-4725-48e5-87dd-9fe2514ee9a5" providerId="ADAL" clId="{9C218986-87A4-4BDA-BA1C-3970E43A57A6}" dt="2019-09-22T11:57:09.513" v="2489" actId="478"/>
          <ac:picMkLst>
            <pc:docMk/>
            <pc:sldMk cId="2684095820" sldId="1991"/>
            <ac:picMk id="8" creationId="{8AB1197D-686F-4D00-B864-F196D9330FD4}"/>
          </ac:picMkLst>
        </pc:picChg>
        <pc:picChg chg="add del mod">
          <ac:chgData name="Tomáš Kubálek" userId="add23078-4725-48e5-87dd-9fe2514ee9a5" providerId="ADAL" clId="{9C218986-87A4-4BDA-BA1C-3970E43A57A6}" dt="2019-09-22T11:57:49.258" v="2493" actId="478"/>
          <ac:picMkLst>
            <pc:docMk/>
            <pc:sldMk cId="2684095820" sldId="1991"/>
            <ac:picMk id="9" creationId="{2C54C3C7-A1DB-4017-9A72-90945A4BFE7E}"/>
          </ac:picMkLst>
        </pc:picChg>
        <pc:picChg chg="add mod">
          <ac:chgData name="Tomáš Kubálek" userId="add23078-4725-48e5-87dd-9fe2514ee9a5" providerId="ADAL" clId="{9C218986-87A4-4BDA-BA1C-3970E43A57A6}" dt="2019-09-22T11:58:00.269" v="2498" actId="108"/>
          <ac:picMkLst>
            <pc:docMk/>
            <pc:sldMk cId="2684095820" sldId="1991"/>
            <ac:picMk id="10" creationId="{77E35DDF-4CC4-4603-BF14-F6604E9362CB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03:29.852" v="2558" actId="108"/>
        <pc:sldMkLst>
          <pc:docMk/>
          <pc:sldMk cId="1019697269" sldId="1992"/>
        </pc:sldMkLst>
        <pc:picChg chg="del">
          <ac:chgData name="Tomáš Kubálek" userId="add23078-4725-48e5-87dd-9fe2514ee9a5" providerId="ADAL" clId="{9C218986-87A4-4BDA-BA1C-3970E43A57A6}" dt="2019-09-22T12:02:26.508" v="2549" actId="478"/>
          <ac:picMkLst>
            <pc:docMk/>
            <pc:sldMk cId="1019697269" sldId="1992"/>
            <ac:picMk id="6" creationId="{9D6C8EC1-2C09-4198-9891-A657012549DE}"/>
          </ac:picMkLst>
        </pc:picChg>
        <pc:picChg chg="del ord">
          <ac:chgData name="Tomáš Kubálek" userId="add23078-4725-48e5-87dd-9fe2514ee9a5" providerId="ADAL" clId="{9C218986-87A4-4BDA-BA1C-3970E43A57A6}" dt="2019-09-22T12:03:21.634" v="2555" actId="478"/>
          <ac:picMkLst>
            <pc:docMk/>
            <pc:sldMk cId="1019697269" sldId="1992"/>
            <ac:picMk id="7" creationId="{391A071A-989C-4A1A-8384-4305226E4E44}"/>
          </ac:picMkLst>
        </pc:picChg>
        <pc:picChg chg="add mod">
          <ac:chgData name="Tomáš Kubálek" userId="add23078-4725-48e5-87dd-9fe2514ee9a5" providerId="ADAL" clId="{9C218986-87A4-4BDA-BA1C-3970E43A57A6}" dt="2019-09-22T12:03:20.051" v="2554" actId="108"/>
          <ac:picMkLst>
            <pc:docMk/>
            <pc:sldMk cId="1019697269" sldId="1992"/>
            <ac:picMk id="8" creationId="{C2EE4443-7C2D-400D-982C-CE7E866F19C1}"/>
          </ac:picMkLst>
        </pc:picChg>
        <pc:picChg chg="add mod">
          <ac:chgData name="Tomáš Kubálek" userId="add23078-4725-48e5-87dd-9fe2514ee9a5" providerId="ADAL" clId="{9C218986-87A4-4BDA-BA1C-3970E43A57A6}" dt="2019-09-22T12:03:29.852" v="2558" actId="108"/>
          <ac:picMkLst>
            <pc:docMk/>
            <pc:sldMk cId="1019697269" sldId="1992"/>
            <ac:picMk id="9" creationId="{0871B1CD-E1C4-403F-AE8E-81FEB217F80C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07:57.404" v="2601" actId="108"/>
        <pc:sldMkLst>
          <pc:docMk/>
          <pc:sldMk cId="1644557191" sldId="1993"/>
        </pc:sldMkLst>
        <pc:spChg chg="mod">
          <ac:chgData name="Tomáš Kubálek" userId="add23078-4725-48e5-87dd-9fe2514ee9a5" providerId="ADAL" clId="{9C218986-87A4-4BDA-BA1C-3970E43A57A6}" dt="2019-09-22T12:05:43.513" v="2579" actId="20577"/>
          <ac:spMkLst>
            <pc:docMk/>
            <pc:sldMk cId="1644557191" sldId="1993"/>
            <ac:spMk id="2" creationId="{AC372FE4-B788-4220-BBEA-3A3BB680823F}"/>
          </ac:spMkLst>
        </pc:spChg>
        <pc:picChg chg="del">
          <ac:chgData name="Tomáš Kubálek" userId="add23078-4725-48e5-87dd-9fe2514ee9a5" providerId="ADAL" clId="{9C218986-87A4-4BDA-BA1C-3970E43A57A6}" dt="2019-09-22T12:06:25.193" v="2581" actId="478"/>
          <ac:picMkLst>
            <pc:docMk/>
            <pc:sldMk cId="1644557191" sldId="1993"/>
            <ac:picMk id="6" creationId="{3D735530-2994-46DB-95F2-924C7639B1AA}"/>
          </ac:picMkLst>
        </pc:picChg>
        <pc:picChg chg="del">
          <ac:chgData name="Tomáš Kubálek" userId="add23078-4725-48e5-87dd-9fe2514ee9a5" providerId="ADAL" clId="{9C218986-87A4-4BDA-BA1C-3970E43A57A6}" dt="2019-09-22T12:06:53.947" v="2587" actId="478"/>
          <ac:picMkLst>
            <pc:docMk/>
            <pc:sldMk cId="1644557191" sldId="1993"/>
            <ac:picMk id="7" creationId="{DA6FDC73-46B5-4900-8DAD-0767F85FED3A}"/>
          </ac:picMkLst>
        </pc:picChg>
        <pc:picChg chg="del mod">
          <ac:chgData name="Tomáš Kubálek" userId="add23078-4725-48e5-87dd-9fe2514ee9a5" providerId="ADAL" clId="{9C218986-87A4-4BDA-BA1C-3970E43A57A6}" dt="2019-09-22T12:07:37.049" v="2592" actId="478"/>
          <ac:picMkLst>
            <pc:docMk/>
            <pc:sldMk cId="1644557191" sldId="1993"/>
            <ac:picMk id="8" creationId="{56E14B05-96E9-4B35-A164-CBA2A12DBB87}"/>
          </ac:picMkLst>
        </pc:picChg>
        <pc:picChg chg="add mod ord">
          <ac:chgData name="Tomáš Kubálek" userId="add23078-4725-48e5-87dd-9fe2514ee9a5" providerId="ADAL" clId="{9C218986-87A4-4BDA-BA1C-3970E43A57A6}" dt="2019-09-22T12:07:57.404" v="2601" actId="108"/>
          <ac:picMkLst>
            <pc:docMk/>
            <pc:sldMk cId="1644557191" sldId="1993"/>
            <ac:picMk id="9" creationId="{D9BC0B97-1EAF-499A-ABCB-8B0A7F18DD00}"/>
          </ac:picMkLst>
        </pc:picChg>
        <pc:picChg chg="add del mod">
          <ac:chgData name="Tomáš Kubálek" userId="add23078-4725-48e5-87dd-9fe2514ee9a5" providerId="ADAL" clId="{9C218986-87A4-4BDA-BA1C-3970E43A57A6}" dt="2019-09-22T12:07:00.385" v="2591" actId="478"/>
          <ac:picMkLst>
            <pc:docMk/>
            <pc:sldMk cId="1644557191" sldId="1993"/>
            <ac:picMk id="10" creationId="{E3F33E4B-BD1E-43C0-9407-607A489CA4C2}"/>
          </ac:picMkLst>
        </pc:picChg>
        <pc:picChg chg="add mod">
          <ac:chgData name="Tomáš Kubálek" userId="add23078-4725-48e5-87dd-9fe2514ee9a5" providerId="ADAL" clId="{9C218986-87A4-4BDA-BA1C-3970E43A57A6}" dt="2019-09-22T12:07:56.953" v="2600" actId="108"/>
          <ac:picMkLst>
            <pc:docMk/>
            <pc:sldMk cId="1644557191" sldId="1993"/>
            <ac:picMk id="11" creationId="{0E707A33-F2D4-423F-AA3C-C17D92613AB4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09:48.852" v="2607" actId="108"/>
        <pc:sldMkLst>
          <pc:docMk/>
          <pc:sldMk cId="3694098852" sldId="1994"/>
        </pc:sldMkLst>
        <pc:spChg chg="mod">
          <ac:chgData name="Tomáš Kubálek" userId="add23078-4725-48e5-87dd-9fe2514ee9a5" providerId="ADAL" clId="{9C218986-87A4-4BDA-BA1C-3970E43A57A6}" dt="2019-09-22T11:35:52.499" v="2351" actId="20577"/>
          <ac:spMkLst>
            <pc:docMk/>
            <pc:sldMk cId="3694098852" sldId="1994"/>
            <ac:spMk id="2" creationId="{B6346DBF-008C-4C2A-91E8-6D0CC910905A}"/>
          </ac:spMkLst>
        </pc:spChg>
        <pc:picChg chg="del">
          <ac:chgData name="Tomáš Kubálek" userId="add23078-4725-48e5-87dd-9fe2514ee9a5" providerId="ADAL" clId="{9C218986-87A4-4BDA-BA1C-3970E43A57A6}" dt="2019-09-22T12:09:37.162" v="2602" actId="478"/>
          <ac:picMkLst>
            <pc:docMk/>
            <pc:sldMk cId="3694098852" sldId="1994"/>
            <ac:picMk id="7" creationId="{A7C411E5-CF2E-455D-8927-A16EFE538047}"/>
          </ac:picMkLst>
        </pc:picChg>
        <pc:picChg chg="add mod">
          <ac:chgData name="Tomáš Kubálek" userId="add23078-4725-48e5-87dd-9fe2514ee9a5" providerId="ADAL" clId="{9C218986-87A4-4BDA-BA1C-3970E43A57A6}" dt="2019-09-22T12:09:48.852" v="2607" actId="108"/>
          <ac:picMkLst>
            <pc:docMk/>
            <pc:sldMk cId="3694098852" sldId="1994"/>
            <ac:picMk id="8" creationId="{098DD9EC-DFBD-4A47-982D-87402396F5F4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14:04.383" v="2632" actId="1076"/>
        <pc:sldMkLst>
          <pc:docMk/>
          <pc:sldMk cId="1949108230" sldId="1995"/>
        </pc:sldMkLst>
        <pc:spChg chg="mod">
          <ac:chgData name="Tomáš Kubálek" userId="add23078-4725-48e5-87dd-9fe2514ee9a5" providerId="ADAL" clId="{9C218986-87A4-4BDA-BA1C-3970E43A57A6}" dt="2019-09-22T12:14:04.383" v="2632" actId="1076"/>
          <ac:spMkLst>
            <pc:docMk/>
            <pc:sldMk cId="1949108230" sldId="1995"/>
            <ac:spMk id="2" creationId="{BBCC1100-85BD-425F-B36C-2DB0CF4F5973}"/>
          </ac:spMkLst>
        </pc:spChg>
        <pc:picChg chg="del">
          <ac:chgData name="Tomáš Kubálek" userId="add23078-4725-48e5-87dd-9fe2514ee9a5" providerId="ADAL" clId="{9C218986-87A4-4BDA-BA1C-3970E43A57A6}" dt="2019-09-22T12:13:06.377" v="2623" actId="478"/>
          <ac:picMkLst>
            <pc:docMk/>
            <pc:sldMk cId="1949108230" sldId="1995"/>
            <ac:picMk id="7" creationId="{5C5B9C13-62C4-4FC8-A9CE-A6BAF6E9B94B}"/>
          </ac:picMkLst>
        </pc:picChg>
        <pc:picChg chg="add mod">
          <ac:chgData name="Tomáš Kubálek" userId="add23078-4725-48e5-87dd-9fe2514ee9a5" providerId="ADAL" clId="{9C218986-87A4-4BDA-BA1C-3970E43A57A6}" dt="2019-09-22T12:13:23.049" v="2630" actId="14100"/>
          <ac:picMkLst>
            <pc:docMk/>
            <pc:sldMk cId="1949108230" sldId="1995"/>
            <ac:picMk id="8" creationId="{C9598B92-4A2B-4A0B-9316-1AB2A32ED77E}"/>
          </ac:picMkLst>
        </pc:picChg>
      </pc:sldChg>
      <pc:sldChg chg="modSp">
        <pc:chgData name="Tomáš Kubálek" userId="add23078-4725-48e5-87dd-9fe2514ee9a5" providerId="ADAL" clId="{9C218986-87A4-4BDA-BA1C-3970E43A57A6}" dt="2019-09-26T19:44:28.011" v="3880" actId="20577"/>
        <pc:sldMkLst>
          <pc:docMk/>
          <pc:sldMk cId="520621694" sldId="2012"/>
        </pc:sldMkLst>
        <pc:spChg chg="mod">
          <ac:chgData name="Tomáš Kubálek" userId="add23078-4725-48e5-87dd-9fe2514ee9a5" providerId="ADAL" clId="{9C218986-87A4-4BDA-BA1C-3970E43A57A6}" dt="2019-09-26T19:44:28.011" v="3880" actId="20577"/>
          <ac:spMkLst>
            <pc:docMk/>
            <pc:sldMk cId="520621694" sldId="2012"/>
            <ac:spMk id="3" creationId="{DBCAEB0A-5A3D-4F25-A2CF-5482C7557A50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3:24:37.835" v="2778" actId="14100"/>
        <pc:sldMkLst>
          <pc:docMk/>
          <pc:sldMk cId="1121214566" sldId="2021"/>
        </pc:sldMkLst>
        <pc:spChg chg="mod">
          <ac:chgData name="Tomáš Kubálek" userId="add23078-4725-48e5-87dd-9fe2514ee9a5" providerId="ADAL" clId="{9C218986-87A4-4BDA-BA1C-3970E43A57A6}" dt="2019-09-22T13:20:59.080" v="2758" actId="1076"/>
          <ac:spMkLst>
            <pc:docMk/>
            <pc:sldMk cId="1121214566" sldId="2021"/>
            <ac:spMk id="24" creationId="{EF74CC11-D84D-4288-8A8A-ACAA56D8113B}"/>
          </ac:spMkLst>
        </pc:spChg>
        <pc:picChg chg="add mod ord">
          <ac:chgData name="Tomáš Kubálek" userId="add23078-4725-48e5-87dd-9fe2514ee9a5" providerId="ADAL" clId="{9C218986-87A4-4BDA-BA1C-3970E43A57A6}" dt="2019-09-22T13:18:13.812" v="2740" actId="108"/>
          <ac:picMkLst>
            <pc:docMk/>
            <pc:sldMk cId="1121214566" sldId="2021"/>
            <ac:picMk id="3" creationId="{1DE94107-E938-4666-85AD-54249BF091A8}"/>
          </ac:picMkLst>
        </pc:picChg>
        <pc:picChg chg="del">
          <ac:chgData name="Tomáš Kubálek" userId="add23078-4725-48e5-87dd-9fe2514ee9a5" providerId="ADAL" clId="{9C218986-87A4-4BDA-BA1C-3970E43A57A6}" dt="2019-09-22T13:15:48.950" v="2721" actId="478"/>
          <ac:picMkLst>
            <pc:docMk/>
            <pc:sldMk cId="1121214566" sldId="2021"/>
            <ac:picMk id="8" creationId="{6C3E06A3-8046-485C-8C87-7B59CBEBC864}"/>
          </ac:picMkLst>
        </pc:picChg>
        <pc:picChg chg="add mod">
          <ac:chgData name="Tomáš Kubálek" userId="add23078-4725-48e5-87dd-9fe2514ee9a5" providerId="ADAL" clId="{9C218986-87A4-4BDA-BA1C-3970E43A57A6}" dt="2019-09-22T13:19:02.613" v="2748" actId="108"/>
          <ac:picMkLst>
            <pc:docMk/>
            <pc:sldMk cId="1121214566" sldId="2021"/>
            <ac:picMk id="13" creationId="{424F6DF5-126E-465B-95A8-E969AB936C80}"/>
          </ac:picMkLst>
        </pc:picChg>
        <pc:picChg chg="del">
          <ac:chgData name="Tomáš Kubálek" userId="add23078-4725-48e5-87dd-9fe2514ee9a5" providerId="ADAL" clId="{9C218986-87A4-4BDA-BA1C-3970E43A57A6}" dt="2019-09-22T13:20:16.121" v="2751" actId="478"/>
          <ac:picMkLst>
            <pc:docMk/>
            <pc:sldMk cId="1121214566" sldId="2021"/>
            <ac:picMk id="15" creationId="{005D7327-4B82-4D5F-ACDC-BF1AD64CF169}"/>
          </ac:picMkLst>
        </pc:picChg>
        <pc:picChg chg="del">
          <ac:chgData name="Tomáš Kubálek" userId="add23078-4725-48e5-87dd-9fe2514ee9a5" providerId="ADAL" clId="{9C218986-87A4-4BDA-BA1C-3970E43A57A6}" dt="2019-09-22T13:18:41.954" v="2741" actId="478"/>
          <ac:picMkLst>
            <pc:docMk/>
            <pc:sldMk cId="1121214566" sldId="2021"/>
            <ac:picMk id="19" creationId="{D93DB57C-3775-4044-ABCB-0507E7B4880E}"/>
          </ac:picMkLst>
        </pc:picChg>
        <pc:picChg chg="add mod">
          <ac:chgData name="Tomáš Kubálek" userId="add23078-4725-48e5-87dd-9fe2514ee9a5" providerId="ADAL" clId="{9C218986-87A4-4BDA-BA1C-3970E43A57A6}" dt="2019-09-22T13:20:37.869" v="2757" actId="108"/>
          <ac:picMkLst>
            <pc:docMk/>
            <pc:sldMk cId="1121214566" sldId="2021"/>
            <ac:picMk id="20" creationId="{F3A8F829-3F08-4081-8EA9-ACD343B60229}"/>
          </ac:picMkLst>
        </pc:picChg>
        <pc:picChg chg="add mod">
          <ac:chgData name="Tomáš Kubálek" userId="add23078-4725-48e5-87dd-9fe2514ee9a5" providerId="ADAL" clId="{9C218986-87A4-4BDA-BA1C-3970E43A57A6}" dt="2019-09-22T13:22:53.732" v="2768" actId="108"/>
          <ac:picMkLst>
            <pc:docMk/>
            <pc:sldMk cId="1121214566" sldId="2021"/>
            <ac:picMk id="23" creationId="{B05320D7-2D5B-4D73-8C35-C2E7C3FD9E01}"/>
          </ac:picMkLst>
        </pc:picChg>
        <pc:picChg chg="del">
          <ac:chgData name="Tomáš Kubálek" userId="add23078-4725-48e5-87dd-9fe2514ee9a5" providerId="ADAL" clId="{9C218986-87A4-4BDA-BA1C-3970E43A57A6}" dt="2019-09-22T13:22:48.986" v="2767" actId="478"/>
          <ac:picMkLst>
            <pc:docMk/>
            <pc:sldMk cId="1121214566" sldId="2021"/>
            <ac:picMk id="29" creationId="{3D7AB870-A16E-4A49-828E-6AFDE7D2FB51}"/>
          </ac:picMkLst>
        </pc:picChg>
        <pc:picChg chg="add mod">
          <ac:chgData name="Tomáš Kubálek" userId="add23078-4725-48e5-87dd-9fe2514ee9a5" providerId="ADAL" clId="{9C218986-87A4-4BDA-BA1C-3970E43A57A6}" dt="2019-09-22T13:24:32.695" v="2777" actId="108"/>
          <ac:picMkLst>
            <pc:docMk/>
            <pc:sldMk cId="1121214566" sldId="2021"/>
            <ac:picMk id="31" creationId="{D87ADCA1-44DB-419B-892A-6E30137DE2BE}"/>
          </ac:picMkLst>
        </pc:picChg>
        <pc:picChg chg="del">
          <ac:chgData name="Tomáš Kubálek" userId="add23078-4725-48e5-87dd-9fe2514ee9a5" providerId="ADAL" clId="{9C218986-87A4-4BDA-BA1C-3970E43A57A6}" dt="2019-09-22T13:24:14.827" v="2771" actId="478"/>
          <ac:picMkLst>
            <pc:docMk/>
            <pc:sldMk cId="1121214566" sldId="2021"/>
            <ac:picMk id="32" creationId="{4723E3D6-5274-4C96-83FD-4195E25CC0F8}"/>
          </ac:picMkLst>
        </pc:picChg>
        <pc:picChg chg="mod">
          <ac:chgData name="Tomáš Kubálek" userId="add23078-4725-48e5-87dd-9fe2514ee9a5" providerId="ADAL" clId="{9C218986-87A4-4BDA-BA1C-3970E43A57A6}" dt="2019-09-22T13:22:04.393" v="2762" actId="1076"/>
          <ac:picMkLst>
            <pc:docMk/>
            <pc:sldMk cId="1121214566" sldId="2021"/>
            <ac:picMk id="36" creationId="{E3E1CF2B-69EC-4867-B99C-A1C7695D8B12}"/>
          </ac:picMkLst>
        </pc:picChg>
        <pc:picChg chg="del">
          <ac:chgData name="Tomáš Kubálek" userId="add23078-4725-48e5-87dd-9fe2514ee9a5" providerId="ADAL" clId="{9C218986-87A4-4BDA-BA1C-3970E43A57A6}" dt="2019-09-22T13:16:25.034" v="2728" actId="478"/>
          <ac:picMkLst>
            <pc:docMk/>
            <pc:sldMk cId="1121214566" sldId="2021"/>
            <ac:picMk id="39" creationId="{1FA43FF3-E1FA-4FBC-B3F0-D76A52321CC2}"/>
          </ac:picMkLst>
        </pc:picChg>
        <pc:picChg chg="mod">
          <ac:chgData name="Tomáš Kubálek" userId="add23078-4725-48e5-87dd-9fe2514ee9a5" providerId="ADAL" clId="{9C218986-87A4-4BDA-BA1C-3970E43A57A6}" dt="2019-09-22T13:21:03.609" v="2759" actId="1076"/>
          <ac:picMkLst>
            <pc:docMk/>
            <pc:sldMk cId="1121214566" sldId="2021"/>
            <ac:picMk id="40" creationId="{46C13BE2-2313-413F-8474-6860A31586D4}"/>
          </ac:picMkLst>
        </pc:picChg>
        <pc:cxnChg chg="mod">
          <ac:chgData name="Tomáš Kubálek" userId="add23078-4725-48e5-87dd-9fe2514ee9a5" providerId="ADAL" clId="{9C218986-87A4-4BDA-BA1C-3970E43A57A6}" dt="2019-09-22T13:20:32.569" v="2756" actId="1076"/>
          <ac:cxnSpMkLst>
            <pc:docMk/>
            <pc:sldMk cId="1121214566" sldId="2021"/>
            <ac:cxnSpMk id="12" creationId="{3551CEB8-0791-490D-9E8E-49DD542C5202}"/>
          </ac:cxnSpMkLst>
        </pc:cxnChg>
        <pc:cxnChg chg="mod">
          <ac:chgData name="Tomáš Kubálek" userId="add23078-4725-48e5-87dd-9fe2514ee9a5" providerId="ADAL" clId="{9C218986-87A4-4BDA-BA1C-3970E43A57A6}" dt="2019-09-22T13:17:45.155" v="2738" actId="14100"/>
          <ac:cxnSpMkLst>
            <pc:docMk/>
            <pc:sldMk cId="1121214566" sldId="2021"/>
            <ac:cxnSpMk id="16" creationId="{383D4556-575D-4619-AC43-788E0D7803C4}"/>
          </ac:cxnSpMkLst>
        </pc:cxnChg>
        <pc:cxnChg chg="mod">
          <ac:chgData name="Tomáš Kubálek" userId="add23078-4725-48e5-87dd-9fe2514ee9a5" providerId="ADAL" clId="{9C218986-87A4-4BDA-BA1C-3970E43A57A6}" dt="2019-09-22T13:18:59.138" v="2747" actId="14100"/>
          <ac:cxnSpMkLst>
            <pc:docMk/>
            <pc:sldMk cId="1121214566" sldId="2021"/>
            <ac:cxnSpMk id="21" creationId="{9E6D3DAA-F739-497D-B22A-DD71B7474EE1}"/>
          </ac:cxnSpMkLst>
        </pc:cxnChg>
        <pc:cxnChg chg="mod">
          <ac:chgData name="Tomáš Kubálek" userId="add23078-4725-48e5-87dd-9fe2514ee9a5" providerId="ADAL" clId="{9C218986-87A4-4BDA-BA1C-3970E43A57A6}" dt="2019-09-22T13:17:18.883" v="2730" actId="14100"/>
          <ac:cxnSpMkLst>
            <pc:docMk/>
            <pc:sldMk cId="1121214566" sldId="2021"/>
            <ac:cxnSpMk id="26" creationId="{D6F59859-ED13-4C01-96E0-0F06148F7765}"/>
          </ac:cxnSpMkLst>
        </pc:cxnChg>
        <pc:cxnChg chg="mod">
          <ac:chgData name="Tomáš Kubálek" userId="add23078-4725-48e5-87dd-9fe2514ee9a5" providerId="ADAL" clId="{9C218986-87A4-4BDA-BA1C-3970E43A57A6}" dt="2019-09-22T13:23:03.002" v="2770" actId="14100"/>
          <ac:cxnSpMkLst>
            <pc:docMk/>
            <pc:sldMk cId="1121214566" sldId="2021"/>
            <ac:cxnSpMk id="30" creationId="{B5FF8A6D-96A9-4946-A738-DC740E2493BA}"/>
          </ac:cxnSpMkLst>
        </pc:cxnChg>
        <pc:cxnChg chg="mod">
          <ac:chgData name="Tomáš Kubálek" userId="add23078-4725-48e5-87dd-9fe2514ee9a5" providerId="ADAL" clId="{9C218986-87A4-4BDA-BA1C-3970E43A57A6}" dt="2019-09-22T13:24:37.835" v="2778" actId="14100"/>
          <ac:cxnSpMkLst>
            <pc:docMk/>
            <pc:sldMk cId="1121214566" sldId="2021"/>
            <ac:cxnSpMk id="33" creationId="{FC7F8CCF-9350-46E8-A316-D6771B7FEF1D}"/>
          </ac:cxnSpMkLst>
        </pc:cxnChg>
        <pc:cxnChg chg="mod">
          <ac:chgData name="Tomáš Kubálek" userId="add23078-4725-48e5-87dd-9fe2514ee9a5" providerId="ADAL" clId="{9C218986-87A4-4BDA-BA1C-3970E43A57A6}" dt="2019-09-22T13:21:58.865" v="2761" actId="1076"/>
          <ac:cxnSpMkLst>
            <pc:docMk/>
            <pc:sldMk cId="1121214566" sldId="2021"/>
            <ac:cxnSpMk id="37" creationId="{B29236F3-90A1-4C96-B204-A35B834B07C8}"/>
          </ac:cxnSpMkLst>
        </pc:cxnChg>
        <pc:cxnChg chg="mod">
          <ac:chgData name="Tomáš Kubálek" userId="add23078-4725-48e5-87dd-9fe2514ee9a5" providerId="ADAL" clId="{9C218986-87A4-4BDA-BA1C-3970E43A57A6}" dt="2019-09-22T13:21:05.906" v="2760" actId="14100"/>
          <ac:cxnSpMkLst>
            <pc:docMk/>
            <pc:sldMk cId="1121214566" sldId="2021"/>
            <ac:cxnSpMk id="42" creationId="{3719F514-2894-498F-A3F0-E06222DE05C3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3:14:19.924" v="2720" actId="108"/>
        <pc:sldMkLst>
          <pc:docMk/>
          <pc:sldMk cId="2310706045" sldId="2022"/>
        </pc:sldMkLst>
        <pc:picChg chg="del">
          <ac:chgData name="Tomáš Kubálek" userId="add23078-4725-48e5-87dd-9fe2514ee9a5" providerId="ADAL" clId="{9C218986-87A4-4BDA-BA1C-3970E43A57A6}" dt="2019-09-22T13:12:14.770" v="2694" actId="478"/>
          <ac:picMkLst>
            <pc:docMk/>
            <pc:sldMk cId="2310706045" sldId="2022"/>
            <ac:picMk id="6" creationId="{275CA3B1-7F9E-4CBD-9DAE-B3705A47259C}"/>
          </ac:picMkLst>
        </pc:picChg>
        <pc:picChg chg="mod">
          <ac:chgData name="Tomáš Kubálek" userId="add23078-4725-48e5-87dd-9fe2514ee9a5" providerId="ADAL" clId="{9C218986-87A4-4BDA-BA1C-3970E43A57A6}" dt="2019-09-22T13:14:16.217" v="2719" actId="1076"/>
          <ac:picMkLst>
            <pc:docMk/>
            <pc:sldMk cId="2310706045" sldId="2022"/>
            <ac:picMk id="7" creationId="{000E5121-5588-4ECD-B7FD-05A3C8114EFA}"/>
          </ac:picMkLst>
        </pc:picChg>
        <pc:picChg chg="mod">
          <ac:chgData name="Tomáš Kubálek" userId="add23078-4725-48e5-87dd-9fe2514ee9a5" providerId="ADAL" clId="{9C218986-87A4-4BDA-BA1C-3970E43A57A6}" dt="2019-09-22T13:13:59.442" v="2715" actId="14100"/>
          <ac:picMkLst>
            <pc:docMk/>
            <pc:sldMk cId="2310706045" sldId="2022"/>
            <ac:picMk id="8" creationId="{FAFFB446-292C-4729-ACAA-576A4CFB12EA}"/>
          </ac:picMkLst>
        </pc:picChg>
        <pc:picChg chg="del">
          <ac:chgData name="Tomáš Kubálek" userId="add23078-4725-48e5-87dd-9fe2514ee9a5" providerId="ADAL" clId="{9C218986-87A4-4BDA-BA1C-3970E43A57A6}" dt="2019-09-22T13:10:52.506" v="2691" actId="478"/>
          <ac:picMkLst>
            <pc:docMk/>
            <pc:sldMk cId="2310706045" sldId="2022"/>
            <ac:picMk id="9" creationId="{FEC6EF4A-8CB3-4683-8B9C-E515D3919656}"/>
          </ac:picMkLst>
        </pc:picChg>
        <pc:picChg chg="add mod">
          <ac:chgData name="Tomáš Kubálek" userId="add23078-4725-48e5-87dd-9fe2514ee9a5" providerId="ADAL" clId="{9C218986-87A4-4BDA-BA1C-3970E43A57A6}" dt="2019-09-22T13:14:08.050" v="2717" actId="1076"/>
          <ac:picMkLst>
            <pc:docMk/>
            <pc:sldMk cId="2310706045" sldId="2022"/>
            <ac:picMk id="11" creationId="{153296B3-0A76-46BF-9ACB-83BFAB4BF742}"/>
          </ac:picMkLst>
        </pc:picChg>
        <pc:picChg chg="add mod">
          <ac:chgData name="Tomáš Kubálek" userId="add23078-4725-48e5-87dd-9fe2514ee9a5" providerId="ADAL" clId="{9C218986-87A4-4BDA-BA1C-3970E43A57A6}" dt="2019-09-22T13:14:19.924" v="2720" actId="108"/>
          <ac:picMkLst>
            <pc:docMk/>
            <pc:sldMk cId="2310706045" sldId="2022"/>
            <ac:picMk id="12" creationId="{0C8A5BFC-FCC8-4296-9704-9FDACE240034}"/>
          </ac:picMkLst>
        </pc:picChg>
        <pc:cxnChg chg="mod ord">
          <ac:chgData name="Tomáš Kubálek" userId="add23078-4725-48e5-87dd-9fe2514ee9a5" providerId="ADAL" clId="{9C218986-87A4-4BDA-BA1C-3970E43A57A6}" dt="2019-09-22T13:14:02.931" v="2716" actId="14100"/>
          <ac:cxnSpMkLst>
            <pc:docMk/>
            <pc:sldMk cId="2310706045" sldId="2022"/>
            <ac:cxnSpMk id="10" creationId="{46D5A4EF-E830-41CF-80FE-F90AE6BFE974}"/>
          </ac:cxnSpMkLst>
        </pc:cxnChg>
        <pc:cxnChg chg="mod ord">
          <ac:chgData name="Tomáš Kubálek" userId="add23078-4725-48e5-87dd-9fe2514ee9a5" providerId="ADAL" clId="{9C218986-87A4-4BDA-BA1C-3970E43A57A6}" dt="2019-09-22T13:14:11.147" v="2718" actId="14100"/>
          <ac:cxnSpMkLst>
            <pc:docMk/>
            <pc:sldMk cId="2310706045" sldId="2022"/>
            <ac:cxnSpMk id="13" creationId="{E4F43B47-1AA3-4590-AFA9-0A7AC6E0EEAC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3:40:45.401" v="2826" actId="14100"/>
        <pc:sldMkLst>
          <pc:docMk/>
          <pc:sldMk cId="2082182986" sldId="2023"/>
        </pc:sldMkLst>
        <pc:spChg chg="mod">
          <ac:chgData name="Tomáš Kubálek" userId="add23078-4725-48e5-87dd-9fe2514ee9a5" providerId="ADAL" clId="{9C218986-87A4-4BDA-BA1C-3970E43A57A6}" dt="2019-09-22T13:27:25.107" v="2787" actId="113"/>
          <ac:spMkLst>
            <pc:docMk/>
            <pc:sldMk cId="2082182986" sldId="2023"/>
            <ac:spMk id="6" creationId="{AABF79BB-804F-438B-B6D3-1C606C58AC49}"/>
          </ac:spMkLst>
        </pc:spChg>
        <pc:picChg chg="mod">
          <ac:chgData name="Tomáš Kubálek" userId="add23078-4725-48e5-87dd-9fe2514ee9a5" providerId="ADAL" clId="{9C218986-87A4-4BDA-BA1C-3970E43A57A6}" dt="2019-09-22T13:26:36.905" v="2782" actId="1076"/>
          <ac:picMkLst>
            <pc:docMk/>
            <pc:sldMk cId="2082182986" sldId="2023"/>
            <ac:picMk id="7" creationId="{D02E6E16-B95A-4531-8AD6-B6B4F77DA74F}"/>
          </ac:picMkLst>
        </pc:picChg>
        <pc:picChg chg="del">
          <ac:chgData name="Tomáš Kubálek" userId="add23078-4725-48e5-87dd-9fe2514ee9a5" providerId="ADAL" clId="{9C218986-87A4-4BDA-BA1C-3970E43A57A6}" dt="2019-09-22T13:34:10.393" v="2788" actId="478"/>
          <ac:picMkLst>
            <pc:docMk/>
            <pc:sldMk cId="2082182986" sldId="2023"/>
            <ac:picMk id="8" creationId="{FF65AC4C-3B7F-45BF-9489-B1D48835F71E}"/>
          </ac:picMkLst>
        </pc:picChg>
        <pc:picChg chg="add mod">
          <ac:chgData name="Tomáš Kubálek" userId="add23078-4725-48e5-87dd-9fe2514ee9a5" providerId="ADAL" clId="{9C218986-87A4-4BDA-BA1C-3970E43A57A6}" dt="2019-09-22T13:26:42.755" v="2784" actId="108"/>
          <ac:picMkLst>
            <pc:docMk/>
            <pc:sldMk cId="2082182986" sldId="2023"/>
            <ac:picMk id="9" creationId="{5E2C22AB-3946-44C5-9D85-CD5710572ED7}"/>
          </ac:picMkLst>
        </pc:picChg>
        <pc:picChg chg="add mod">
          <ac:chgData name="Tomáš Kubálek" userId="add23078-4725-48e5-87dd-9fe2514ee9a5" providerId="ADAL" clId="{9C218986-87A4-4BDA-BA1C-3970E43A57A6}" dt="2019-09-22T13:40:17.712" v="2820" actId="1076"/>
          <ac:picMkLst>
            <pc:docMk/>
            <pc:sldMk cId="2082182986" sldId="2023"/>
            <ac:picMk id="10" creationId="{1EAD5DDB-5B1F-44DF-AB66-AA6CCAB2BBAA}"/>
          </ac:picMkLst>
        </pc:picChg>
        <pc:picChg chg="add mod">
          <ac:chgData name="Tomáš Kubálek" userId="add23078-4725-48e5-87dd-9fe2514ee9a5" providerId="ADAL" clId="{9C218986-87A4-4BDA-BA1C-3970E43A57A6}" dt="2019-09-22T13:36:40.504" v="2807" actId="1037"/>
          <ac:picMkLst>
            <pc:docMk/>
            <pc:sldMk cId="2082182986" sldId="2023"/>
            <ac:picMk id="11" creationId="{874FE03C-B14C-4946-A649-7245FBC3F380}"/>
          </ac:picMkLst>
        </pc:picChg>
        <pc:picChg chg="add mod">
          <ac:chgData name="Tomáš Kubálek" userId="add23078-4725-48e5-87dd-9fe2514ee9a5" providerId="ADAL" clId="{9C218986-87A4-4BDA-BA1C-3970E43A57A6}" dt="2019-09-22T13:36:47.026" v="2808" actId="108"/>
          <ac:picMkLst>
            <pc:docMk/>
            <pc:sldMk cId="2082182986" sldId="2023"/>
            <ac:picMk id="12" creationId="{D267345E-590C-428C-9E85-766443744EB9}"/>
          </ac:picMkLst>
        </pc:picChg>
        <pc:picChg chg="add mod">
          <ac:chgData name="Tomáš Kubálek" userId="add23078-4725-48e5-87dd-9fe2514ee9a5" providerId="ADAL" clId="{9C218986-87A4-4BDA-BA1C-3970E43A57A6}" dt="2019-09-22T13:37:35.097" v="2816" actId="1036"/>
          <ac:picMkLst>
            <pc:docMk/>
            <pc:sldMk cId="2082182986" sldId="2023"/>
            <ac:picMk id="13" creationId="{49E5F6F9-5833-4E07-BC61-676570D8C3F2}"/>
          </ac:picMkLst>
        </pc:picChg>
        <pc:picChg chg="add mod">
          <ac:chgData name="Tomáš Kubálek" userId="add23078-4725-48e5-87dd-9fe2514ee9a5" providerId="ADAL" clId="{9C218986-87A4-4BDA-BA1C-3970E43A57A6}" dt="2019-09-22T13:40:30.243" v="2823" actId="108"/>
          <ac:picMkLst>
            <pc:docMk/>
            <pc:sldMk cId="2082182986" sldId="2023"/>
            <ac:picMk id="14" creationId="{35F80380-3143-4238-B791-D4896A7B2484}"/>
          </ac:picMkLst>
        </pc:picChg>
        <pc:cxnChg chg="add mod">
          <ac:chgData name="Tomáš Kubálek" userId="add23078-4725-48e5-87dd-9fe2514ee9a5" providerId="ADAL" clId="{9C218986-87A4-4BDA-BA1C-3970E43A57A6}" dt="2019-09-22T13:40:45.401" v="2826" actId="14100"/>
          <ac:cxnSpMkLst>
            <pc:docMk/>
            <pc:sldMk cId="2082182986" sldId="2023"/>
            <ac:cxnSpMk id="15" creationId="{6EBF4BE1-9089-4437-BEF3-2A4CD65E4BE1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09:27.022" v="3254" actId="108"/>
        <pc:sldMkLst>
          <pc:docMk/>
          <pc:sldMk cId="3565083490" sldId="2025"/>
        </pc:sldMkLst>
        <pc:picChg chg="add mod">
          <ac:chgData name="Tomáš Kubálek" userId="add23078-4725-48e5-87dd-9fe2514ee9a5" providerId="ADAL" clId="{9C218986-87A4-4BDA-BA1C-3970E43A57A6}" dt="2019-09-22T15:09:27.022" v="3254" actId="108"/>
          <ac:picMkLst>
            <pc:docMk/>
            <pc:sldMk cId="3565083490" sldId="2025"/>
            <ac:picMk id="3" creationId="{FFEE4004-E209-478D-90EC-47F054AC6E1E}"/>
          </ac:picMkLst>
        </pc:picChg>
        <pc:picChg chg="del">
          <ac:chgData name="Tomáš Kubálek" userId="add23078-4725-48e5-87dd-9fe2514ee9a5" providerId="ADAL" clId="{9C218986-87A4-4BDA-BA1C-3970E43A57A6}" dt="2019-09-22T15:09:02.584" v="3245" actId="478"/>
          <ac:picMkLst>
            <pc:docMk/>
            <pc:sldMk cId="3565083490" sldId="2025"/>
            <ac:picMk id="7" creationId="{F5CEB743-6576-4C5B-89D9-AC52AAC88ACF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5:13:04.692" v="3287" actId="14100"/>
        <pc:sldMkLst>
          <pc:docMk/>
          <pc:sldMk cId="2310933189" sldId="2026"/>
        </pc:sldMkLst>
        <pc:picChg chg="add mod">
          <ac:chgData name="Tomáš Kubálek" userId="add23078-4725-48e5-87dd-9fe2514ee9a5" providerId="ADAL" clId="{9C218986-87A4-4BDA-BA1C-3970E43A57A6}" dt="2019-09-22T15:12:13.231" v="3266" actId="108"/>
          <ac:picMkLst>
            <pc:docMk/>
            <pc:sldMk cId="2310933189" sldId="2026"/>
            <ac:picMk id="3" creationId="{253C5ED7-939E-4324-86EC-762327480469}"/>
          </ac:picMkLst>
        </pc:picChg>
        <pc:picChg chg="del">
          <ac:chgData name="Tomáš Kubálek" userId="add23078-4725-48e5-87dd-9fe2514ee9a5" providerId="ADAL" clId="{9C218986-87A4-4BDA-BA1C-3970E43A57A6}" dt="2019-09-22T15:12:01.726" v="3261" actId="478"/>
          <ac:picMkLst>
            <pc:docMk/>
            <pc:sldMk cId="2310933189" sldId="2026"/>
            <ac:picMk id="7" creationId="{1D74160E-DC44-4C40-B7FC-4042889F9D1F}"/>
          </ac:picMkLst>
        </pc:picChg>
        <pc:picChg chg="del">
          <ac:chgData name="Tomáš Kubálek" userId="add23078-4725-48e5-87dd-9fe2514ee9a5" providerId="ADAL" clId="{9C218986-87A4-4BDA-BA1C-3970E43A57A6}" dt="2019-09-22T15:12:51.180" v="3281" actId="478"/>
          <ac:picMkLst>
            <pc:docMk/>
            <pc:sldMk cId="2310933189" sldId="2026"/>
            <ac:picMk id="8" creationId="{9261C9B5-F81B-44F3-9706-DC5E122AA6FB}"/>
          </ac:picMkLst>
        </pc:picChg>
        <pc:picChg chg="add mod">
          <ac:chgData name="Tomáš Kubálek" userId="add23078-4725-48e5-87dd-9fe2514ee9a5" providerId="ADAL" clId="{9C218986-87A4-4BDA-BA1C-3970E43A57A6}" dt="2019-09-22T15:13:04.692" v="3287" actId="14100"/>
          <ac:picMkLst>
            <pc:docMk/>
            <pc:sldMk cId="2310933189" sldId="2026"/>
            <ac:picMk id="11" creationId="{F1632FF4-4092-416D-A1ED-A16FEEFB8E31}"/>
          </ac:picMkLst>
        </pc:picChg>
        <pc:cxnChg chg="mod ord">
          <ac:chgData name="Tomáš Kubálek" userId="add23078-4725-48e5-87dd-9fe2514ee9a5" providerId="ADAL" clId="{9C218986-87A4-4BDA-BA1C-3970E43A57A6}" dt="2019-09-22T15:12:35.148" v="3280" actId="14100"/>
          <ac:cxnSpMkLst>
            <pc:docMk/>
            <pc:sldMk cId="2310933189" sldId="2026"/>
            <ac:cxnSpMk id="9" creationId="{A6FF168E-8D29-448A-96CF-1997D7E245B4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15:34.550" v="3310" actId="108"/>
        <pc:sldMkLst>
          <pc:docMk/>
          <pc:sldMk cId="2673097719" sldId="2027"/>
        </pc:sldMkLst>
        <pc:picChg chg="add mod">
          <ac:chgData name="Tomáš Kubálek" userId="add23078-4725-48e5-87dd-9fe2514ee9a5" providerId="ADAL" clId="{9C218986-87A4-4BDA-BA1C-3970E43A57A6}" dt="2019-09-22T15:14:24.423" v="3301" actId="108"/>
          <ac:picMkLst>
            <pc:docMk/>
            <pc:sldMk cId="2673097719" sldId="2027"/>
            <ac:picMk id="3" creationId="{72512538-5664-4C48-AF0D-517AF482AE22}"/>
          </ac:picMkLst>
        </pc:picChg>
        <pc:picChg chg="del">
          <ac:chgData name="Tomáš Kubálek" userId="add23078-4725-48e5-87dd-9fe2514ee9a5" providerId="ADAL" clId="{9C218986-87A4-4BDA-BA1C-3970E43A57A6}" dt="2019-09-22T15:14:00.716" v="3290" actId="478"/>
          <ac:picMkLst>
            <pc:docMk/>
            <pc:sldMk cId="2673097719" sldId="2027"/>
            <ac:picMk id="7" creationId="{C7804568-F705-4B43-8F5F-9F3BD23D2717}"/>
          </ac:picMkLst>
        </pc:picChg>
        <pc:picChg chg="mod ord">
          <ac:chgData name="Tomáš Kubálek" userId="add23078-4725-48e5-87dd-9fe2514ee9a5" providerId="ADAL" clId="{9C218986-87A4-4BDA-BA1C-3970E43A57A6}" dt="2019-09-22T15:14:18.044" v="3300" actId="1035"/>
          <ac:picMkLst>
            <pc:docMk/>
            <pc:sldMk cId="2673097719" sldId="2027"/>
            <ac:picMk id="8" creationId="{BDDCF07B-873D-4624-9140-3F7C87028C35}"/>
          </ac:picMkLst>
        </pc:picChg>
        <pc:picChg chg="del">
          <ac:chgData name="Tomáš Kubálek" userId="add23078-4725-48e5-87dd-9fe2514ee9a5" providerId="ADAL" clId="{9C218986-87A4-4BDA-BA1C-3970E43A57A6}" dt="2019-09-22T15:15:16.220" v="3303" actId="478"/>
          <ac:picMkLst>
            <pc:docMk/>
            <pc:sldMk cId="2673097719" sldId="2027"/>
            <ac:picMk id="9" creationId="{1C0CA79E-B363-4A24-8E69-4D41A879269C}"/>
          </ac:picMkLst>
        </pc:picChg>
        <pc:picChg chg="add mod">
          <ac:chgData name="Tomáš Kubálek" userId="add23078-4725-48e5-87dd-9fe2514ee9a5" providerId="ADAL" clId="{9C218986-87A4-4BDA-BA1C-3970E43A57A6}" dt="2019-09-22T15:15:34.550" v="3310" actId="108"/>
          <ac:picMkLst>
            <pc:docMk/>
            <pc:sldMk cId="2673097719" sldId="2027"/>
            <ac:picMk id="11" creationId="{7DC124AE-7273-4B73-B321-EDC443C5B726}"/>
          </ac:picMkLst>
        </pc:picChg>
        <pc:cxnChg chg="mod ord">
          <ac:chgData name="Tomáš Kubálek" userId="add23078-4725-48e5-87dd-9fe2514ee9a5" providerId="ADAL" clId="{9C218986-87A4-4BDA-BA1C-3970E43A57A6}" dt="2019-09-22T15:14:18.044" v="3300" actId="1035"/>
          <ac:cxnSpMkLst>
            <pc:docMk/>
            <pc:sldMk cId="2673097719" sldId="2027"/>
            <ac:cxnSpMk id="10" creationId="{6A973AF4-8D8D-4C55-B18B-AC8ED5DFE5C7}"/>
          </ac:cxnSpMkLst>
        </pc:cxnChg>
        <pc:cxnChg chg="mod ord">
          <ac:chgData name="Tomáš Kubálek" userId="add23078-4725-48e5-87dd-9fe2514ee9a5" providerId="ADAL" clId="{9C218986-87A4-4BDA-BA1C-3970E43A57A6}" dt="2019-09-22T15:15:30.757" v="3309" actId="14100"/>
          <ac:cxnSpMkLst>
            <pc:docMk/>
            <pc:sldMk cId="2673097719" sldId="2027"/>
            <ac:cxnSpMk id="12" creationId="{4412073A-3634-452E-A4CE-EF524F233326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17:21.509" v="3326" actId="14100"/>
        <pc:sldMkLst>
          <pc:docMk/>
          <pc:sldMk cId="3307711038" sldId="2028"/>
        </pc:sldMkLst>
        <pc:picChg chg="add mod">
          <ac:chgData name="Tomáš Kubálek" userId="add23078-4725-48e5-87dd-9fe2514ee9a5" providerId="ADAL" clId="{9C218986-87A4-4BDA-BA1C-3970E43A57A6}" dt="2019-09-22T15:17:03.851" v="3320" actId="1076"/>
          <ac:picMkLst>
            <pc:docMk/>
            <pc:sldMk cId="3307711038" sldId="2028"/>
            <ac:picMk id="3" creationId="{EFC99942-B860-449E-BD02-0BE0A507F236}"/>
          </ac:picMkLst>
        </pc:picChg>
        <pc:picChg chg="del">
          <ac:chgData name="Tomáš Kubálek" userId="add23078-4725-48e5-87dd-9fe2514ee9a5" providerId="ADAL" clId="{9C218986-87A4-4BDA-BA1C-3970E43A57A6}" dt="2019-09-22T15:16:43.268" v="3313" actId="478"/>
          <ac:picMkLst>
            <pc:docMk/>
            <pc:sldMk cId="3307711038" sldId="2028"/>
            <ac:picMk id="9" creationId="{B70FC40F-CDCD-4D92-8806-6D2305DF727D}"/>
          </ac:picMkLst>
        </pc:picChg>
        <pc:cxnChg chg="add mod">
          <ac:chgData name="Tomáš Kubálek" userId="add23078-4725-48e5-87dd-9fe2514ee9a5" providerId="ADAL" clId="{9C218986-87A4-4BDA-BA1C-3970E43A57A6}" dt="2019-09-22T15:17:14.389" v="3323" actId="14100"/>
          <ac:cxnSpMkLst>
            <pc:docMk/>
            <pc:sldMk cId="3307711038" sldId="2028"/>
            <ac:cxnSpMk id="10" creationId="{C7E4CAE6-31CB-45F9-90D2-34DA39F63BEA}"/>
          </ac:cxnSpMkLst>
        </pc:cxnChg>
        <pc:cxnChg chg="add mod">
          <ac:chgData name="Tomáš Kubálek" userId="add23078-4725-48e5-87dd-9fe2514ee9a5" providerId="ADAL" clId="{9C218986-87A4-4BDA-BA1C-3970E43A57A6}" dt="2019-09-22T15:17:21.509" v="3326" actId="14100"/>
          <ac:cxnSpMkLst>
            <pc:docMk/>
            <pc:sldMk cId="3307711038" sldId="2028"/>
            <ac:cxnSpMk id="12" creationId="{99630D3A-9E1A-4CE6-AB3E-A7D5DE76F556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11:01.534" v="3260" actId="108"/>
        <pc:sldMkLst>
          <pc:docMk/>
          <pc:sldMk cId="268599910" sldId="2032"/>
        </pc:sldMkLst>
        <pc:picChg chg="del">
          <ac:chgData name="Tomáš Kubálek" userId="add23078-4725-48e5-87dd-9fe2514ee9a5" providerId="ADAL" clId="{9C218986-87A4-4BDA-BA1C-3970E43A57A6}" dt="2019-09-22T15:10:49.353" v="3255" actId="478"/>
          <ac:picMkLst>
            <pc:docMk/>
            <pc:sldMk cId="268599910" sldId="2032"/>
            <ac:picMk id="7" creationId="{81B07B71-7A78-4DAB-AA91-FBB98A54632F}"/>
          </ac:picMkLst>
        </pc:picChg>
        <pc:picChg chg="add mod">
          <ac:chgData name="Tomáš Kubálek" userId="add23078-4725-48e5-87dd-9fe2514ee9a5" providerId="ADAL" clId="{9C218986-87A4-4BDA-BA1C-3970E43A57A6}" dt="2019-09-22T15:11:01.534" v="3260" actId="108"/>
          <ac:picMkLst>
            <pc:docMk/>
            <pc:sldMk cId="268599910" sldId="2032"/>
            <ac:picMk id="8" creationId="{0B2E4BD9-F6F6-40FA-BC5A-F9BD2D9CF2E2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3:45:18.963" v="2844" actId="108"/>
        <pc:sldMkLst>
          <pc:docMk/>
          <pc:sldMk cId="2992870779" sldId="2033"/>
        </pc:sldMkLst>
        <pc:picChg chg="add mod">
          <ac:chgData name="Tomáš Kubálek" userId="add23078-4725-48e5-87dd-9fe2514ee9a5" providerId="ADAL" clId="{9C218986-87A4-4BDA-BA1C-3970E43A57A6}" dt="2019-09-22T13:45:05.160" v="2840" actId="1076"/>
          <ac:picMkLst>
            <pc:docMk/>
            <pc:sldMk cId="2992870779" sldId="2033"/>
            <ac:picMk id="3" creationId="{A67EAEB3-B3E7-42CE-B33C-6993F5FA50A3}"/>
          </ac:picMkLst>
        </pc:picChg>
        <pc:picChg chg="del">
          <ac:chgData name="Tomáš Kubálek" userId="add23078-4725-48e5-87dd-9fe2514ee9a5" providerId="ADAL" clId="{9C218986-87A4-4BDA-BA1C-3970E43A57A6}" dt="2019-09-22T13:42:33.076" v="2827" actId="478"/>
          <ac:picMkLst>
            <pc:docMk/>
            <pc:sldMk cId="2992870779" sldId="2033"/>
            <ac:picMk id="7" creationId="{D6ACEF4F-EA5F-42E3-95D2-EAC2CF7F60EF}"/>
          </ac:picMkLst>
        </pc:picChg>
        <pc:picChg chg="del ord">
          <ac:chgData name="Tomáš Kubálek" userId="add23078-4725-48e5-87dd-9fe2514ee9a5" providerId="ADAL" clId="{9C218986-87A4-4BDA-BA1C-3970E43A57A6}" dt="2019-09-22T13:44:59.355" v="2839" actId="478"/>
          <ac:picMkLst>
            <pc:docMk/>
            <pc:sldMk cId="2992870779" sldId="2033"/>
            <ac:picMk id="8" creationId="{6314FDAD-886C-4387-8AA1-DB5924BBAC4F}"/>
          </ac:picMkLst>
        </pc:picChg>
        <pc:picChg chg="ord">
          <ac:chgData name="Tomáš Kubálek" userId="add23078-4725-48e5-87dd-9fe2514ee9a5" providerId="ADAL" clId="{9C218986-87A4-4BDA-BA1C-3970E43A57A6}" dt="2019-09-22T13:42:50.356" v="2833" actId="166"/>
          <ac:picMkLst>
            <pc:docMk/>
            <pc:sldMk cId="2992870779" sldId="2033"/>
            <ac:picMk id="9" creationId="{2D5E89D7-984E-42CF-8E89-6CACDA2C6299}"/>
          </ac:picMkLst>
        </pc:picChg>
        <pc:picChg chg="add mod">
          <ac:chgData name="Tomáš Kubálek" userId="add23078-4725-48e5-87dd-9fe2514ee9a5" providerId="ADAL" clId="{9C218986-87A4-4BDA-BA1C-3970E43A57A6}" dt="2019-09-22T13:45:18.963" v="2844" actId="108"/>
          <ac:picMkLst>
            <pc:docMk/>
            <pc:sldMk cId="2992870779" sldId="2033"/>
            <ac:picMk id="10" creationId="{2A1A18DC-A50A-4580-9BEC-F8CEB2807EE3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04:59.600" v="2934" actId="1035"/>
        <pc:sldMkLst>
          <pc:docMk/>
          <pc:sldMk cId="4002147307" sldId="2034"/>
        </pc:sldMkLst>
        <pc:picChg chg="del">
          <ac:chgData name="Tomáš Kubálek" userId="add23078-4725-48e5-87dd-9fe2514ee9a5" providerId="ADAL" clId="{9C218986-87A4-4BDA-BA1C-3970E43A57A6}" dt="2019-09-22T14:01:31.272" v="2901" actId="478"/>
          <ac:picMkLst>
            <pc:docMk/>
            <pc:sldMk cId="4002147307" sldId="2034"/>
            <ac:picMk id="7" creationId="{70DB5313-F5B1-4842-806D-71667A43150B}"/>
          </ac:picMkLst>
        </pc:picChg>
        <pc:picChg chg="add del mod">
          <ac:chgData name="Tomáš Kubálek" userId="add23078-4725-48e5-87dd-9fe2514ee9a5" providerId="ADAL" clId="{9C218986-87A4-4BDA-BA1C-3970E43A57A6}" dt="2019-09-22T14:03:04.767" v="2915" actId="478"/>
          <ac:picMkLst>
            <pc:docMk/>
            <pc:sldMk cId="4002147307" sldId="2034"/>
            <ac:picMk id="8" creationId="{AC68E261-5C1E-4698-9DB7-23EED0B80388}"/>
          </ac:picMkLst>
        </pc:picChg>
        <pc:picChg chg="add mod">
          <ac:chgData name="Tomáš Kubálek" userId="add23078-4725-48e5-87dd-9fe2514ee9a5" providerId="ADAL" clId="{9C218986-87A4-4BDA-BA1C-3970E43A57A6}" dt="2019-09-22T14:04:52.367" v="2928" actId="14100"/>
          <ac:picMkLst>
            <pc:docMk/>
            <pc:sldMk cId="4002147307" sldId="2034"/>
            <ac:picMk id="9" creationId="{0DC68C4A-1552-45E9-893F-79F89936CE0C}"/>
          </ac:picMkLst>
        </pc:picChg>
        <pc:picChg chg="add mod">
          <ac:chgData name="Tomáš Kubálek" userId="add23078-4725-48e5-87dd-9fe2514ee9a5" providerId="ADAL" clId="{9C218986-87A4-4BDA-BA1C-3970E43A57A6}" dt="2019-09-22T14:04:59.600" v="2934" actId="1035"/>
          <ac:picMkLst>
            <pc:docMk/>
            <pc:sldMk cId="4002147307" sldId="2034"/>
            <ac:picMk id="10" creationId="{090257F0-2F02-4E61-983B-09875BD7F764}"/>
          </ac:picMkLst>
        </pc:picChg>
      </pc:sldChg>
      <pc:sldChg chg="modSp">
        <pc:chgData name="Tomáš Kubálek" userId="add23078-4725-48e5-87dd-9fe2514ee9a5" providerId="ADAL" clId="{9C218986-87A4-4BDA-BA1C-3970E43A57A6}" dt="2019-09-22T14:06:59.687" v="2940" actId="20577"/>
        <pc:sldMkLst>
          <pc:docMk/>
          <pc:sldMk cId="2972940537" sldId="2035"/>
        </pc:sldMkLst>
        <pc:spChg chg="mod">
          <ac:chgData name="Tomáš Kubálek" userId="add23078-4725-48e5-87dd-9fe2514ee9a5" providerId="ADAL" clId="{9C218986-87A4-4BDA-BA1C-3970E43A57A6}" dt="2019-09-22T14:06:59.687" v="2940" actId="20577"/>
          <ac:spMkLst>
            <pc:docMk/>
            <pc:sldMk cId="2972940537" sldId="2035"/>
            <ac:spMk id="3" creationId="{8E2FC07D-8EE7-4DC1-BBC0-48926D5FD81D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3:48:48.547" v="2852" actId="27636"/>
        <pc:sldMkLst>
          <pc:docMk/>
          <pc:sldMk cId="4003305420" sldId="2036"/>
        </pc:sldMkLst>
        <pc:spChg chg="mod">
          <ac:chgData name="Tomáš Kubálek" userId="add23078-4725-48e5-87dd-9fe2514ee9a5" providerId="ADAL" clId="{9C218986-87A4-4BDA-BA1C-3970E43A57A6}" dt="2019-09-22T13:48:48.547" v="2852" actId="27636"/>
          <ac:spMkLst>
            <pc:docMk/>
            <pc:sldMk cId="4003305420" sldId="2036"/>
            <ac:spMk id="6" creationId="{84134BB0-689A-465F-B1BA-B4013E82F8C3}"/>
          </ac:spMkLst>
        </pc:spChg>
        <pc:picChg chg="del">
          <ac:chgData name="Tomáš Kubálek" userId="add23078-4725-48e5-87dd-9fe2514ee9a5" providerId="ADAL" clId="{9C218986-87A4-4BDA-BA1C-3970E43A57A6}" dt="2019-09-22T13:48:30.578" v="2845" actId="478"/>
          <ac:picMkLst>
            <pc:docMk/>
            <pc:sldMk cId="4003305420" sldId="2036"/>
            <ac:picMk id="7" creationId="{980B1628-452C-4741-9AA6-BCB8D4E00C89}"/>
          </ac:picMkLst>
        </pc:picChg>
        <pc:picChg chg="add mod">
          <ac:chgData name="Tomáš Kubálek" userId="add23078-4725-48e5-87dd-9fe2514ee9a5" providerId="ADAL" clId="{9C218986-87A4-4BDA-BA1C-3970E43A57A6}" dt="2019-09-22T13:48:45.040" v="2850" actId="1076"/>
          <ac:picMkLst>
            <pc:docMk/>
            <pc:sldMk cId="4003305420" sldId="2036"/>
            <ac:picMk id="8" creationId="{815B4890-7136-48B9-96D5-6396C30DF5B8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3:54:27.368" v="2883" actId="1076"/>
        <pc:sldMkLst>
          <pc:docMk/>
          <pc:sldMk cId="2811432389" sldId="2037"/>
        </pc:sldMkLst>
        <pc:picChg chg="add del mod">
          <ac:chgData name="Tomáš Kubálek" userId="add23078-4725-48e5-87dd-9fe2514ee9a5" providerId="ADAL" clId="{9C218986-87A4-4BDA-BA1C-3970E43A57A6}" dt="2019-09-22T13:51:59.880" v="2857" actId="478"/>
          <ac:picMkLst>
            <pc:docMk/>
            <pc:sldMk cId="2811432389" sldId="2037"/>
            <ac:picMk id="7" creationId="{C5218870-99AF-4D93-80E4-F6D4891D1365}"/>
          </ac:picMkLst>
        </pc:picChg>
        <pc:picChg chg="del">
          <ac:chgData name="Tomáš Kubálek" userId="add23078-4725-48e5-87dd-9fe2514ee9a5" providerId="ADAL" clId="{9C218986-87A4-4BDA-BA1C-3970E43A57A6}" dt="2019-09-22T13:52:27.360" v="2862" actId="478"/>
          <ac:picMkLst>
            <pc:docMk/>
            <pc:sldMk cId="2811432389" sldId="2037"/>
            <ac:picMk id="8" creationId="{163ED761-3656-4EC9-9B26-62A69F8D4769}"/>
          </ac:picMkLst>
        </pc:picChg>
        <pc:picChg chg="add mod">
          <ac:chgData name="Tomáš Kubálek" userId="add23078-4725-48e5-87dd-9fe2514ee9a5" providerId="ADAL" clId="{9C218986-87A4-4BDA-BA1C-3970E43A57A6}" dt="2019-09-22T13:52:31.676" v="2863" actId="108"/>
          <ac:picMkLst>
            <pc:docMk/>
            <pc:sldMk cId="2811432389" sldId="2037"/>
            <ac:picMk id="9" creationId="{D31FE4A5-EBC2-440A-9644-474B40370A53}"/>
          </ac:picMkLst>
        </pc:picChg>
        <pc:picChg chg="add mod">
          <ac:chgData name="Tomáš Kubálek" userId="add23078-4725-48e5-87dd-9fe2514ee9a5" providerId="ADAL" clId="{9C218986-87A4-4BDA-BA1C-3970E43A57A6}" dt="2019-09-22T13:53:18.394" v="2872" actId="108"/>
          <ac:picMkLst>
            <pc:docMk/>
            <pc:sldMk cId="2811432389" sldId="2037"/>
            <ac:picMk id="10" creationId="{E8595D0A-831D-4E9A-8B74-3DD0010961E7}"/>
          </ac:picMkLst>
        </pc:picChg>
        <pc:picChg chg="del">
          <ac:chgData name="Tomáš Kubálek" userId="add23078-4725-48e5-87dd-9fe2514ee9a5" providerId="ADAL" clId="{9C218986-87A4-4BDA-BA1C-3970E43A57A6}" dt="2019-09-22T13:54:12.904" v="2877" actId="478"/>
          <ac:picMkLst>
            <pc:docMk/>
            <pc:sldMk cId="2811432389" sldId="2037"/>
            <ac:picMk id="12" creationId="{2B976075-1477-4097-9025-4DC8D76CA9C3}"/>
          </ac:picMkLst>
        </pc:picChg>
        <pc:picChg chg="mod">
          <ac:chgData name="Tomáš Kubálek" userId="add23078-4725-48e5-87dd-9fe2514ee9a5" providerId="ADAL" clId="{9C218986-87A4-4BDA-BA1C-3970E43A57A6}" dt="2019-09-22T13:52:50.183" v="2866" actId="1076"/>
          <ac:picMkLst>
            <pc:docMk/>
            <pc:sldMk cId="2811432389" sldId="2037"/>
            <ac:picMk id="14" creationId="{C1F19480-1295-48AD-AE58-8AA17EBD287F}"/>
          </ac:picMkLst>
        </pc:picChg>
        <pc:picChg chg="mod">
          <ac:chgData name="Tomáš Kubálek" userId="add23078-4725-48e5-87dd-9fe2514ee9a5" providerId="ADAL" clId="{9C218986-87A4-4BDA-BA1C-3970E43A57A6}" dt="2019-09-22T13:52:48.480" v="2865" actId="1076"/>
          <ac:picMkLst>
            <pc:docMk/>
            <pc:sldMk cId="2811432389" sldId="2037"/>
            <ac:picMk id="15" creationId="{1A82ADC5-CF6F-4930-97D8-9F5B8BF7207C}"/>
          </ac:picMkLst>
        </pc:picChg>
        <pc:picChg chg="add mod">
          <ac:chgData name="Tomáš Kubálek" userId="add23078-4725-48e5-87dd-9fe2514ee9a5" providerId="ADAL" clId="{9C218986-87A4-4BDA-BA1C-3970E43A57A6}" dt="2019-09-22T13:54:27.368" v="2883" actId="1076"/>
          <ac:picMkLst>
            <pc:docMk/>
            <pc:sldMk cId="2811432389" sldId="2037"/>
            <ac:picMk id="16" creationId="{A45382C2-76A6-47BB-B398-BEBDFA6C1AE0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12:03.095" v="2947" actId="1076"/>
        <pc:sldMkLst>
          <pc:docMk/>
          <pc:sldMk cId="100644648" sldId="2038"/>
        </pc:sldMkLst>
        <pc:picChg chg="add mod">
          <ac:chgData name="Tomáš Kubálek" userId="add23078-4725-48e5-87dd-9fe2514ee9a5" providerId="ADAL" clId="{9C218986-87A4-4BDA-BA1C-3970E43A57A6}" dt="2019-09-22T14:12:03.095" v="2947" actId="1076"/>
          <ac:picMkLst>
            <pc:docMk/>
            <pc:sldMk cId="100644648" sldId="2038"/>
            <ac:picMk id="7" creationId="{8EC5E2F9-1868-427D-AB22-89C0A66638E7}"/>
          </ac:picMkLst>
        </pc:picChg>
        <pc:picChg chg="del">
          <ac:chgData name="Tomáš Kubálek" userId="add23078-4725-48e5-87dd-9fe2514ee9a5" providerId="ADAL" clId="{9C218986-87A4-4BDA-BA1C-3970E43A57A6}" dt="2019-09-22T14:12:00.206" v="2946" actId="478"/>
          <ac:picMkLst>
            <pc:docMk/>
            <pc:sldMk cId="100644648" sldId="2038"/>
            <ac:picMk id="8" creationId="{CC53EF97-DB6B-47DC-B634-4E0922E15EFE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13:26.018" v="2953" actId="108"/>
        <pc:sldMkLst>
          <pc:docMk/>
          <pc:sldMk cId="3311388136" sldId="2039"/>
        </pc:sldMkLst>
        <pc:picChg chg="del">
          <ac:chgData name="Tomáš Kubálek" userId="add23078-4725-48e5-87dd-9fe2514ee9a5" providerId="ADAL" clId="{9C218986-87A4-4BDA-BA1C-3970E43A57A6}" dt="2019-09-22T14:13:14.441" v="2948" actId="478"/>
          <ac:picMkLst>
            <pc:docMk/>
            <pc:sldMk cId="3311388136" sldId="2039"/>
            <ac:picMk id="7" creationId="{782C1B5B-D558-4E97-AE11-DFFA8046D6DE}"/>
          </ac:picMkLst>
        </pc:picChg>
        <pc:picChg chg="add mod">
          <ac:chgData name="Tomáš Kubálek" userId="add23078-4725-48e5-87dd-9fe2514ee9a5" providerId="ADAL" clId="{9C218986-87A4-4BDA-BA1C-3970E43A57A6}" dt="2019-09-22T14:13:26.018" v="2953" actId="108"/>
          <ac:picMkLst>
            <pc:docMk/>
            <pc:sldMk cId="3311388136" sldId="2039"/>
            <ac:picMk id="8" creationId="{BE62F14D-714B-44B0-8EF7-C6BFCEAA3DAA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16:48.504" v="2957" actId="108"/>
        <pc:sldMkLst>
          <pc:docMk/>
          <pc:sldMk cId="3198954356" sldId="2040"/>
        </pc:sldMkLst>
        <pc:picChg chg="add mod">
          <ac:chgData name="Tomáš Kubálek" userId="add23078-4725-48e5-87dd-9fe2514ee9a5" providerId="ADAL" clId="{9C218986-87A4-4BDA-BA1C-3970E43A57A6}" dt="2019-09-22T14:16:48.504" v="2957" actId="108"/>
          <ac:picMkLst>
            <pc:docMk/>
            <pc:sldMk cId="3198954356" sldId="2040"/>
            <ac:picMk id="7" creationId="{AB63DB26-B0E9-4618-BF8B-B2E6B436038A}"/>
          </ac:picMkLst>
        </pc:picChg>
        <pc:picChg chg="del">
          <ac:chgData name="Tomáš Kubálek" userId="add23078-4725-48e5-87dd-9fe2514ee9a5" providerId="ADAL" clId="{9C218986-87A4-4BDA-BA1C-3970E43A57A6}" dt="2019-09-22T14:16:40.380" v="2954" actId="478"/>
          <ac:picMkLst>
            <pc:docMk/>
            <pc:sldMk cId="3198954356" sldId="2040"/>
            <ac:picMk id="8" creationId="{869954D9-A6A5-454D-BE02-AE0A9A0C8973}"/>
          </ac:picMkLst>
        </pc:picChg>
      </pc:sldChg>
      <pc:sldChg chg="addSp modSp">
        <pc:chgData name="Tomáš Kubálek" userId="add23078-4725-48e5-87dd-9fe2514ee9a5" providerId="ADAL" clId="{9C218986-87A4-4BDA-BA1C-3970E43A57A6}" dt="2019-09-22T14:21:49.018" v="3023" actId="114"/>
        <pc:sldMkLst>
          <pc:docMk/>
          <pc:sldMk cId="4220244955" sldId="2041"/>
        </pc:sldMkLst>
        <pc:spChg chg="mod">
          <ac:chgData name="Tomáš Kubálek" userId="add23078-4725-48e5-87dd-9fe2514ee9a5" providerId="ADAL" clId="{9C218986-87A4-4BDA-BA1C-3970E43A57A6}" dt="2019-09-22T14:21:49.018" v="3023" actId="114"/>
          <ac:spMkLst>
            <pc:docMk/>
            <pc:sldMk cId="4220244955" sldId="2041"/>
            <ac:spMk id="2" creationId="{20BE2505-A9D7-4209-9386-C3ABA01E11F0}"/>
          </ac:spMkLst>
        </pc:spChg>
        <pc:spChg chg="mod">
          <ac:chgData name="Tomáš Kubálek" userId="add23078-4725-48e5-87dd-9fe2514ee9a5" providerId="ADAL" clId="{9C218986-87A4-4BDA-BA1C-3970E43A57A6}" dt="2019-09-22T14:20:01.455" v="3022" actId="27636"/>
          <ac:spMkLst>
            <pc:docMk/>
            <pc:sldMk cId="4220244955" sldId="2041"/>
            <ac:spMk id="3" creationId="{E375E564-E011-4651-B519-7A41DC5861F0}"/>
          </ac:spMkLst>
        </pc:spChg>
        <pc:picChg chg="add mod">
          <ac:chgData name="Tomáš Kubálek" userId="add23078-4725-48e5-87dd-9fe2514ee9a5" providerId="ADAL" clId="{9C218986-87A4-4BDA-BA1C-3970E43A57A6}" dt="2019-09-22T14:19:39.047" v="3020" actId="1076"/>
          <ac:picMkLst>
            <pc:docMk/>
            <pc:sldMk cId="4220244955" sldId="2041"/>
            <ac:picMk id="7" creationId="{F55DE5FA-2C54-4B7C-8EBC-C57A5163D8BD}"/>
          </ac:picMkLst>
        </pc:picChg>
      </pc:sldChg>
      <pc:sldChg chg="modSp">
        <pc:chgData name="Tomáš Kubálek" userId="add23078-4725-48e5-87dd-9fe2514ee9a5" providerId="ADAL" clId="{9C218986-87A4-4BDA-BA1C-3970E43A57A6}" dt="2019-09-22T14:24:19.092" v="3032" actId="20577"/>
        <pc:sldMkLst>
          <pc:docMk/>
          <pc:sldMk cId="1582168908" sldId="2042"/>
        </pc:sldMkLst>
        <pc:spChg chg="mod">
          <ac:chgData name="Tomáš Kubálek" userId="add23078-4725-48e5-87dd-9fe2514ee9a5" providerId="ADAL" clId="{9C218986-87A4-4BDA-BA1C-3970E43A57A6}" dt="2019-09-22T14:24:19.092" v="3032" actId="20577"/>
          <ac:spMkLst>
            <pc:docMk/>
            <pc:sldMk cId="1582168908" sldId="2042"/>
            <ac:spMk id="3" creationId="{56BC0A33-C3AA-4DCE-867B-F93C739D5BA2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3:56:32.984" v="2900" actId="1038"/>
        <pc:sldMkLst>
          <pc:docMk/>
          <pc:sldMk cId="1296260469" sldId="2043"/>
        </pc:sldMkLst>
        <pc:picChg chg="del">
          <ac:chgData name="Tomáš Kubálek" userId="add23078-4725-48e5-87dd-9fe2514ee9a5" providerId="ADAL" clId="{9C218986-87A4-4BDA-BA1C-3970E43A57A6}" dt="2019-09-22T13:55:25.223" v="2884" actId="478"/>
          <ac:picMkLst>
            <pc:docMk/>
            <pc:sldMk cId="1296260469" sldId="2043"/>
            <ac:picMk id="7" creationId="{4E54DB4B-E9AF-4E29-BBB7-FEEEE70AD96A}"/>
          </ac:picMkLst>
        </pc:picChg>
        <pc:picChg chg="del">
          <ac:chgData name="Tomáš Kubálek" userId="add23078-4725-48e5-87dd-9fe2514ee9a5" providerId="ADAL" clId="{9C218986-87A4-4BDA-BA1C-3970E43A57A6}" dt="2019-09-22T13:56:07.848" v="2888" actId="478"/>
          <ac:picMkLst>
            <pc:docMk/>
            <pc:sldMk cId="1296260469" sldId="2043"/>
            <ac:picMk id="8" creationId="{2105D58B-56C9-47D8-91B5-F7047F5F586A}"/>
          </ac:picMkLst>
        </pc:picChg>
        <pc:picChg chg="add mod">
          <ac:chgData name="Tomáš Kubálek" userId="add23078-4725-48e5-87dd-9fe2514ee9a5" providerId="ADAL" clId="{9C218986-87A4-4BDA-BA1C-3970E43A57A6}" dt="2019-09-22T13:56:32.984" v="2900" actId="1038"/>
          <ac:picMkLst>
            <pc:docMk/>
            <pc:sldMk cId="1296260469" sldId="2043"/>
            <ac:picMk id="9" creationId="{06CB34FB-39D4-4E5E-B2E8-12C7984E16A2}"/>
          </ac:picMkLst>
        </pc:picChg>
        <pc:picChg chg="add mod">
          <ac:chgData name="Tomáš Kubálek" userId="add23078-4725-48e5-87dd-9fe2514ee9a5" providerId="ADAL" clId="{9C218986-87A4-4BDA-BA1C-3970E43A57A6}" dt="2019-09-22T13:56:28.682" v="2898" actId="108"/>
          <ac:picMkLst>
            <pc:docMk/>
            <pc:sldMk cId="1296260469" sldId="2043"/>
            <ac:picMk id="10" creationId="{4BAC4407-B588-4A67-B80E-F90CDDF51079}"/>
          </ac:picMkLst>
        </pc:picChg>
      </pc:sldChg>
      <pc:sldChg chg="modSp">
        <pc:chgData name="Tomáš Kubálek" userId="add23078-4725-48e5-87dd-9fe2514ee9a5" providerId="ADAL" clId="{9C218986-87A4-4BDA-BA1C-3970E43A57A6}" dt="2019-09-22T15:07:59.429" v="3244" actId="20577"/>
        <pc:sldMkLst>
          <pc:docMk/>
          <pc:sldMk cId="2432485346" sldId="2046"/>
        </pc:sldMkLst>
        <pc:spChg chg="mod">
          <ac:chgData name="Tomáš Kubálek" userId="add23078-4725-48e5-87dd-9fe2514ee9a5" providerId="ADAL" clId="{9C218986-87A4-4BDA-BA1C-3970E43A57A6}" dt="2019-09-22T15:07:59.429" v="3244" actId="20577"/>
          <ac:spMkLst>
            <pc:docMk/>
            <pc:sldMk cId="2432485346" sldId="2046"/>
            <ac:spMk id="3" creationId="{1D99944A-2891-4270-A650-7074F953E27E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4:52:53.886" v="3238" actId="108"/>
        <pc:sldMkLst>
          <pc:docMk/>
          <pc:sldMk cId="3171549725" sldId="2049"/>
        </pc:sldMkLst>
        <pc:picChg chg="del">
          <ac:chgData name="Tomáš Kubálek" userId="add23078-4725-48e5-87dd-9fe2514ee9a5" providerId="ADAL" clId="{9C218986-87A4-4BDA-BA1C-3970E43A57A6}" dt="2019-09-22T14:52:40.713" v="3232" actId="478"/>
          <ac:picMkLst>
            <pc:docMk/>
            <pc:sldMk cId="3171549725" sldId="2049"/>
            <ac:picMk id="7" creationId="{8D1B47EF-1D34-4DB6-8580-ACC0B3014453}"/>
          </ac:picMkLst>
        </pc:picChg>
        <pc:picChg chg="add mod">
          <ac:chgData name="Tomáš Kubálek" userId="add23078-4725-48e5-87dd-9fe2514ee9a5" providerId="ADAL" clId="{9C218986-87A4-4BDA-BA1C-3970E43A57A6}" dt="2019-09-22T14:52:53.886" v="3238" actId="108"/>
          <ac:picMkLst>
            <pc:docMk/>
            <pc:sldMk cId="3171549725" sldId="2049"/>
            <ac:picMk id="8" creationId="{94097A4C-A1EC-4EFD-8D4B-B6F35D265CCC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47:58.423" v="3231" actId="108"/>
        <pc:sldMkLst>
          <pc:docMk/>
          <pc:sldMk cId="2624830536" sldId="2050"/>
        </pc:sldMkLst>
        <pc:spChg chg="mod">
          <ac:chgData name="Tomáš Kubálek" userId="add23078-4725-48e5-87dd-9fe2514ee9a5" providerId="ADAL" clId="{9C218986-87A4-4BDA-BA1C-3970E43A57A6}" dt="2019-09-22T14:46:12.569" v="3226" actId="6549"/>
          <ac:spMkLst>
            <pc:docMk/>
            <pc:sldMk cId="2624830536" sldId="2050"/>
            <ac:spMk id="3" creationId="{81E1F68D-C9B2-4CBD-A993-FB83E3A14E25}"/>
          </ac:spMkLst>
        </pc:spChg>
        <pc:picChg chg="del">
          <ac:chgData name="Tomáš Kubálek" userId="add23078-4725-48e5-87dd-9fe2514ee9a5" providerId="ADAL" clId="{9C218986-87A4-4BDA-BA1C-3970E43A57A6}" dt="2019-09-22T14:47:37.504" v="3227" actId="478"/>
          <ac:picMkLst>
            <pc:docMk/>
            <pc:sldMk cId="2624830536" sldId="2050"/>
            <ac:picMk id="7" creationId="{34DC5219-C1D5-4D3B-9EC9-62437C107027}"/>
          </ac:picMkLst>
        </pc:picChg>
        <pc:picChg chg="add mod">
          <ac:chgData name="Tomáš Kubálek" userId="add23078-4725-48e5-87dd-9fe2514ee9a5" providerId="ADAL" clId="{9C218986-87A4-4BDA-BA1C-3970E43A57A6}" dt="2019-09-22T14:47:58.423" v="3231" actId="108"/>
          <ac:picMkLst>
            <pc:docMk/>
            <pc:sldMk cId="2624830536" sldId="2050"/>
            <ac:picMk id="8" creationId="{F5CECC65-4440-4D3F-BCFB-E0BBFD8637E9}"/>
          </ac:picMkLst>
        </pc:picChg>
      </pc:sldChg>
      <pc:sldChg chg="modSp">
        <pc:chgData name="Tomáš Kubálek" userId="add23078-4725-48e5-87dd-9fe2514ee9a5" providerId="ADAL" clId="{9C218986-87A4-4BDA-BA1C-3970E43A57A6}" dt="2019-09-22T14:42:33.752" v="3225" actId="6549"/>
        <pc:sldMkLst>
          <pc:docMk/>
          <pc:sldMk cId="4126038009" sldId="2051"/>
        </pc:sldMkLst>
        <pc:spChg chg="mod">
          <ac:chgData name="Tomáš Kubálek" userId="add23078-4725-48e5-87dd-9fe2514ee9a5" providerId="ADAL" clId="{9C218986-87A4-4BDA-BA1C-3970E43A57A6}" dt="2019-09-22T14:42:33.752" v="3225" actId="6549"/>
          <ac:spMkLst>
            <pc:docMk/>
            <pc:sldMk cId="4126038009" sldId="2051"/>
            <ac:spMk id="3" creationId="{60260E27-B852-4D68-9E26-104EAC5EA05F}"/>
          </ac:spMkLst>
        </pc:spChg>
      </pc:sldChg>
      <pc:sldChg chg="modSp">
        <pc:chgData name="Tomáš Kubálek" userId="add23078-4725-48e5-87dd-9fe2514ee9a5" providerId="ADAL" clId="{9C218986-87A4-4BDA-BA1C-3970E43A57A6}" dt="2019-09-22T14:42:04.662" v="3224" actId="20577"/>
        <pc:sldMkLst>
          <pc:docMk/>
          <pc:sldMk cId="431109932" sldId="2052"/>
        </pc:sldMkLst>
        <pc:spChg chg="mod">
          <ac:chgData name="Tomáš Kubálek" userId="add23078-4725-48e5-87dd-9fe2514ee9a5" providerId="ADAL" clId="{9C218986-87A4-4BDA-BA1C-3970E43A57A6}" dt="2019-09-22T14:42:04.662" v="3224" actId="20577"/>
          <ac:spMkLst>
            <pc:docMk/>
            <pc:sldMk cId="431109932" sldId="2052"/>
            <ac:spMk id="3" creationId="{4FC2FFD6-BF86-4A57-9099-14855A53E082}"/>
          </ac:spMkLst>
        </pc:spChg>
        <pc:picChg chg="mod">
          <ac:chgData name="Tomáš Kubálek" userId="add23078-4725-48e5-87dd-9fe2514ee9a5" providerId="ADAL" clId="{9C218986-87A4-4BDA-BA1C-3970E43A57A6}" dt="2019-09-22T14:41:59.325" v="3220" actId="1076"/>
          <ac:picMkLst>
            <pc:docMk/>
            <pc:sldMk cId="431109932" sldId="2052"/>
            <ac:picMk id="7" creationId="{A5DFC590-565C-46A3-BC31-DA8573662E6F}"/>
          </ac:picMkLst>
        </pc:picChg>
      </pc:sldChg>
      <pc:sldChg chg="modSp">
        <pc:chgData name="Tomáš Kubálek" userId="add23078-4725-48e5-87dd-9fe2514ee9a5" providerId="ADAL" clId="{9C218986-87A4-4BDA-BA1C-3970E43A57A6}" dt="2019-09-22T14:39:06.913" v="3199" actId="20577"/>
        <pc:sldMkLst>
          <pc:docMk/>
          <pc:sldMk cId="646528882" sldId="2055"/>
        </pc:sldMkLst>
        <pc:spChg chg="mod">
          <ac:chgData name="Tomáš Kubálek" userId="add23078-4725-48e5-87dd-9fe2514ee9a5" providerId="ADAL" clId="{9C218986-87A4-4BDA-BA1C-3970E43A57A6}" dt="2019-09-22T14:39:06.913" v="3199" actId="20577"/>
          <ac:spMkLst>
            <pc:docMk/>
            <pc:sldMk cId="646528882" sldId="2055"/>
            <ac:spMk id="3" creationId="{C80A50F4-CE60-4E97-9D49-B0B3129FA482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4:38:12.164" v="3194" actId="108"/>
        <pc:sldMkLst>
          <pc:docMk/>
          <pc:sldMk cId="3737412720" sldId="2056"/>
        </pc:sldMkLst>
        <pc:spChg chg="mod">
          <ac:chgData name="Tomáš Kubálek" userId="add23078-4725-48e5-87dd-9fe2514ee9a5" providerId="ADAL" clId="{9C218986-87A4-4BDA-BA1C-3970E43A57A6}" dt="2019-09-22T14:36:18.103" v="3190" actId="20577"/>
          <ac:spMkLst>
            <pc:docMk/>
            <pc:sldMk cId="3737412720" sldId="2056"/>
            <ac:spMk id="3" creationId="{324B70C5-B89A-4488-8077-B06B78230149}"/>
          </ac:spMkLst>
        </pc:spChg>
        <pc:picChg chg="del">
          <ac:chgData name="Tomáš Kubálek" userId="add23078-4725-48e5-87dd-9fe2514ee9a5" providerId="ADAL" clId="{9C218986-87A4-4BDA-BA1C-3970E43A57A6}" dt="2019-09-22T14:38:04.040" v="3191" actId="478"/>
          <ac:picMkLst>
            <pc:docMk/>
            <pc:sldMk cId="3737412720" sldId="2056"/>
            <ac:picMk id="7" creationId="{A92707B9-FBD4-4332-A593-5CE6A4420117}"/>
          </ac:picMkLst>
        </pc:picChg>
        <pc:picChg chg="add mod">
          <ac:chgData name="Tomáš Kubálek" userId="add23078-4725-48e5-87dd-9fe2514ee9a5" providerId="ADAL" clId="{9C218986-87A4-4BDA-BA1C-3970E43A57A6}" dt="2019-09-22T14:38:12.164" v="3194" actId="108"/>
          <ac:picMkLst>
            <pc:docMk/>
            <pc:sldMk cId="3737412720" sldId="2056"/>
            <ac:picMk id="8" creationId="{15EB30B8-81CE-4952-BC97-967F76893C25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32:44.225" v="3094" actId="20577"/>
        <pc:sldMkLst>
          <pc:docMk/>
          <pc:sldMk cId="2449448909" sldId="2057"/>
        </pc:sldMkLst>
        <pc:spChg chg="mod">
          <ac:chgData name="Tomáš Kubálek" userId="add23078-4725-48e5-87dd-9fe2514ee9a5" providerId="ADAL" clId="{9C218986-87A4-4BDA-BA1C-3970E43A57A6}" dt="2019-09-22T14:32:44.225" v="3094" actId="20577"/>
          <ac:spMkLst>
            <pc:docMk/>
            <pc:sldMk cId="2449448909" sldId="2057"/>
            <ac:spMk id="3" creationId="{8CC64B37-137F-4204-A68C-29A9B4CB6EFF}"/>
          </ac:spMkLst>
        </pc:spChg>
        <pc:picChg chg="del">
          <ac:chgData name="Tomáš Kubálek" userId="add23078-4725-48e5-87dd-9fe2514ee9a5" providerId="ADAL" clId="{9C218986-87A4-4BDA-BA1C-3970E43A57A6}" dt="2019-09-22T14:32:19.269" v="3043" actId="478"/>
          <ac:picMkLst>
            <pc:docMk/>
            <pc:sldMk cId="2449448909" sldId="2057"/>
            <ac:picMk id="7" creationId="{0D7C5A69-DF1A-412B-A20F-A637DE6AA81A}"/>
          </ac:picMkLst>
        </pc:picChg>
        <pc:picChg chg="add mod">
          <ac:chgData name="Tomáš Kubálek" userId="add23078-4725-48e5-87dd-9fe2514ee9a5" providerId="ADAL" clId="{9C218986-87A4-4BDA-BA1C-3970E43A57A6}" dt="2019-09-22T14:32:30.238" v="3047" actId="108"/>
          <ac:picMkLst>
            <pc:docMk/>
            <pc:sldMk cId="2449448909" sldId="2057"/>
            <ac:picMk id="8" creationId="{834E4F3C-B1F3-4A04-B1AC-3DFE359C4A38}"/>
          </ac:picMkLst>
        </pc:picChg>
      </pc:sldChg>
      <pc:sldChg chg="modSp">
        <pc:chgData name="Tomáš Kubálek" userId="add23078-4725-48e5-87dd-9fe2514ee9a5" providerId="ADAL" clId="{9C218986-87A4-4BDA-BA1C-3970E43A57A6}" dt="2019-09-22T13:08:05.575" v="2687" actId="27636"/>
        <pc:sldMkLst>
          <pc:docMk/>
          <pc:sldMk cId="1447258346" sldId="2060"/>
        </pc:sldMkLst>
        <pc:spChg chg="mod">
          <ac:chgData name="Tomáš Kubálek" userId="add23078-4725-48e5-87dd-9fe2514ee9a5" providerId="ADAL" clId="{9C218986-87A4-4BDA-BA1C-3970E43A57A6}" dt="2019-09-22T13:08:05.575" v="2687" actId="27636"/>
          <ac:spMkLst>
            <pc:docMk/>
            <pc:sldMk cId="1447258346" sldId="2060"/>
            <ac:spMk id="2" creationId="{4216AE55-E8E2-46C1-9CC2-18A70F417EC8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9:34:41.251" v="1764" actId="108"/>
        <pc:sldMkLst>
          <pc:docMk/>
          <pc:sldMk cId="2063541676" sldId="2062"/>
        </pc:sldMkLst>
        <pc:picChg chg="add mod">
          <ac:chgData name="Tomáš Kubálek" userId="add23078-4725-48e5-87dd-9fe2514ee9a5" providerId="ADAL" clId="{9C218986-87A4-4BDA-BA1C-3970E43A57A6}" dt="2019-09-22T09:30:43.610" v="1758" actId="1076"/>
          <ac:picMkLst>
            <pc:docMk/>
            <pc:sldMk cId="2063541676" sldId="2062"/>
            <ac:picMk id="7" creationId="{73C3CBDE-0DFB-47DE-A231-9E9AB69A5670}"/>
          </ac:picMkLst>
        </pc:picChg>
        <pc:picChg chg="del">
          <ac:chgData name="Tomáš Kubálek" userId="add23078-4725-48e5-87dd-9fe2514ee9a5" providerId="ADAL" clId="{9C218986-87A4-4BDA-BA1C-3970E43A57A6}" dt="2019-09-22T09:34:29.757" v="1759" actId="478"/>
          <ac:picMkLst>
            <pc:docMk/>
            <pc:sldMk cId="2063541676" sldId="2062"/>
            <ac:picMk id="9" creationId="{5F396F34-8A0C-4649-9307-DC08F8B64417}"/>
          </ac:picMkLst>
        </pc:picChg>
        <pc:picChg chg="add mod">
          <ac:chgData name="Tomáš Kubálek" userId="add23078-4725-48e5-87dd-9fe2514ee9a5" providerId="ADAL" clId="{9C218986-87A4-4BDA-BA1C-3970E43A57A6}" dt="2019-09-22T09:30:43.610" v="1758" actId="1076"/>
          <ac:picMkLst>
            <pc:docMk/>
            <pc:sldMk cId="2063541676" sldId="2062"/>
            <ac:picMk id="10" creationId="{101CB940-4AD9-49C5-AFC5-1B14596579E1}"/>
          </ac:picMkLst>
        </pc:picChg>
        <pc:picChg chg="add mod">
          <ac:chgData name="Tomáš Kubálek" userId="add23078-4725-48e5-87dd-9fe2514ee9a5" providerId="ADAL" clId="{9C218986-87A4-4BDA-BA1C-3970E43A57A6}" dt="2019-09-22T09:30:43.610" v="1758" actId="1076"/>
          <ac:picMkLst>
            <pc:docMk/>
            <pc:sldMk cId="2063541676" sldId="2062"/>
            <ac:picMk id="11" creationId="{FC61E02D-4820-4D4C-BA25-BBA7C3DE7EC6}"/>
          </ac:picMkLst>
        </pc:picChg>
        <pc:picChg chg="add mod">
          <ac:chgData name="Tomáš Kubálek" userId="add23078-4725-48e5-87dd-9fe2514ee9a5" providerId="ADAL" clId="{9C218986-87A4-4BDA-BA1C-3970E43A57A6}" dt="2019-09-22T09:34:41.251" v="1764" actId="108"/>
          <ac:picMkLst>
            <pc:docMk/>
            <pc:sldMk cId="2063541676" sldId="2062"/>
            <ac:picMk id="12" creationId="{9908BFD6-1161-4B31-B913-2A434EC8E4D4}"/>
          </ac:picMkLst>
        </pc:picChg>
      </pc:sldChg>
      <pc:sldChg chg="addSp modSp">
        <pc:chgData name="Tomáš Kubálek" userId="add23078-4725-48e5-87dd-9fe2514ee9a5" providerId="ADAL" clId="{9C218986-87A4-4BDA-BA1C-3970E43A57A6}" dt="2019-09-22T09:39:42.202" v="1788" actId="20577"/>
        <pc:sldMkLst>
          <pc:docMk/>
          <pc:sldMk cId="4184902530" sldId="2063"/>
        </pc:sldMkLst>
        <pc:spChg chg="mod">
          <ac:chgData name="Tomáš Kubálek" userId="add23078-4725-48e5-87dd-9fe2514ee9a5" providerId="ADAL" clId="{9C218986-87A4-4BDA-BA1C-3970E43A57A6}" dt="2019-09-22T09:39:42.202" v="1788" actId="20577"/>
          <ac:spMkLst>
            <pc:docMk/>
            <pc:sldMk cId="4184902530" sldId="2063"/>
            <ac:spMk id="3" creationId="{CDE3C573-F9AA-4E16-97BB-BCDEEDDE325C}"/>
          </ac:spMkLst>
        </pc:spChg>
        <pc:picChg chg="add mod">
          <ac:chgData name="Tomáš Kubálek" userId="add23078-4725-48e5-87dd-9fe2514ee9a5" providerId="ADAL" clId="{9C218986-87A4-4BDA-BA1C-3970E43A57A6}" dt="2019-09-22T09:35:41.731" v="1769" actId="108"/>
          <ac:picMkLst>
            <pc:docMk/>
            <pc:sldMk cId="4184902530" sldId="2063"/>
            <ac:picMk id="8" creationId="{91F14CC5-8199-4B77-8C2B-BE32538F4995}"/>
          </ac:picMkLst>
        </pc:picChg>
      </pc:sldChg>
      <pc:sldChg chg="modSp">
        <pc:chgData name="Tomáš Kubálek" userId="add23078-4725-48e5-87dd-9fe2514ee9a5" providerId="ADAL" clId="{9C218986-87A4-4BDA-BA1C-3970E43A57A6}" dt="2019-09-22T10:05:32.466" v="1857" actId="6549"/>
        <pc:sldMkLst>
          <pc:docMk/>
          <pc:sldMk cId="1864167672" sldId="2066"/>
        </pc:sldMkLst>
        <pc:spChg chg="mod">
          <ac:chgData name="Tomáš Kubálek" userId="add23078-4725-48e5-87dd-9fe2514ee9a5" providerId="ADAL" clId="{9C218986-87A4-4BDA-BA1C-3970E43A57A6}" dt="2019-09-22T10:05:32.466" v="1857" actId="6549"/>
          <ac:spMkLst>
            <pc:docMk/>
            <pc:sldMk cId="1864167672" sldId="2066"/>
            <ac:spMk id="3" creationId="{31082C16-B7ED-46F9-932E-D34557793372}"/>
          </ac:spMkLst>
        </pc:spChg>
      </pc:sldChg>
      <pc:sldChg chg="addSp modSp">
        <pc:chgData name="Tomáš Kubálek" userId="add23078-4725-48e5-87dd-9fe2514ee9a5" providerId="ADAL" clId="{9C218986-87A4-4BDA-BA1C-3970E43A57A6}" dt="2019-09-22T10:12:54.944" v="2019" actId="6549"/>
        <pc:sldMkLst>
          <pc:docMk/>
          <pc:sldMk cId="3984864582" sldId="2067"/>
        </pc:sldMkLst>
        <pc:spChg chg="add mod">
          <ac:chgData name="Tomáš Kubálek" userId="add23078-4725-48e5-87dd-9fe2514ee9a5" providerId="ADAL" clId="{9C218986-87A4-4BDA-BA1C-3970E43A57A6}" dt="2019-09-22T10:12:54.944" v="2019" actId="6549"/>
          <ac:spMkLst>
            <pc:docMk/>
            <pc:sldMk cId="3984864582" sldId="2067"/>
            <ac:spMk id="3" creationId="{11F2BDB3-4315-4484-9504-EA520E89EE26}"/>
          </ac:spMkLst>
        </pc:spChg>
        <pc:picChg chg="mod">
          <ac:chgData name="Tomáš Kubálek" userId="add23078-4725-48e5-87dd-9fe2514ee9a5" providerId="ADAL" clId="{9C218986-87A4-4BDA-BA1C-3970E43A57A6}" dt="2019-09-22T10:06:07.559" v="1859" actId="1076"/>
          <ac:picMkLst>
            <pc:docMk/>
            <pc:sldMk cId="3984864582" sldId="2067"/>
            <ac:picMk id="9" creationId="{FE216439-0A1B-42E8-9C38-20A11D4E4999}"/>
          </ac:picMkLst>
        </pc:picChg>
        <pc:picChg chg="mod">
          <ac:chgData name="Tomáš Kubálek" userId="add23078-4725-48e5-87dd-9fe2514ee9a5" providerId="ADAL" clId="{9C218986-87A4-4BDA-BA1C-3970E43A57A6}" dt="2019-09-22T10:09:31.915" v="1921" actId="14100"/>
          <ac:picMkLst>
            <pc:docMk/>
            <pc:sldMk cId="3984864582" sldId="2067"/>
            <ac:picMk id="10" creationId="{ED46617A-65F0-43F0-B805-9A35AA6B457E}"/>
          </ac:picMkLst>
        </pc:picChg>
      </pc:sldChg>
      <pc:sldChg chg="del">
        <pc:chgData name="Tomáš Kubálek" userId="add23078-4725-48e5-87dd-9fe2514ee9a5" providerId="ADAL" clId="{9C218986-87A4-4BDA-BA1C-3970E43A57A6}" dt="2019-09-22T06:09:02.796" v="475" actId="2696"/>
        <pc:sldMkLst>
          <pc:docMk/>
          <pc:sldMk cId="4089442617" sldId="2085"/>
        </pc:sldMkLst>
      </pc:sldChg>
      <pc:sldChg chg="del">
        <pc:chgData name="Tomáš Kubálek" userId="add23078-4725-48e5-87dd-9fe2514ee9a5" providerId="ADAL" clId="{9C218986-87A4-4BDA-BA1C-3970E43A57A6}" dt="2019-09-22T06:09:02.999" v="479" actId="2696"/>
        <pc:sldMkLst>
          <pc:docMk/>
          <pc:sldMk cId="2115101564" sldId="2086"/>
        </pc:sldMkLst>
      </pc:sldChg>
      <pc:sldChg chg="del">
        <pc:chgData name="Tomáš Kubálek" userId="add23078-4725-48e5-87dd-9fe2514ee9a5" providerId="ADAL" clId="{9C218986-87A4-4BDA-BA1C-3970E43A57A6}" dt="2019-09-22T06:09:03.031" v="480" actId="2696"/>
        <pc:sldMkLst>
          <pc:docMk/>
          <pc:sldMk cId="4264802890" sldId="2087"/>
        </pc:sldMkLst>
      </pc:sldChg>
      <pc:sldChg chg="del">
        <pc:chgData name="Tomáš Kubálek" userId="add23078-4725-48e5-87dd-9fe2514ee9a5" providerId="ADAL" clId="{9C218986-87A4-4BDA-BA1C-3970E43A57A6}" dt="2019-09-22T06:09:03.194" v="483" actId="2696"/>
        <pc:sldMkLst>
          <pc:docMk/>
          <pc:sldMk cId="647052610" sldId="2088"/>
        </pc:sldMkLst>
      </pc:sldChg>
      <pc:sldChg chg="del">
        <pc:chgData name="Tomáš Kubálek" userId="add23078-4725-48e5-87dd-9fe2514ee9a5" providerId="ADAL" clId="{9C218986-87A4-4BDA-BA1C-3970E43A57A6}" dt="2019-09-22T06:09:03.257" v="484" actId="2696"/>
        <pc:sldMkLst>
          <pc:docMk/>
          <pc:sldMk cId="1129653177" sldId="2089"/>
        </pc:sldMkLst>
      </pc:sldChg>
      <pc:sldChg chg="del">
        <pc:chgData name="Tomáš Kubálek" userId="add23078-4725-48e5-87dd-9fe2514ee9a5" providerId="ADAL" clId="{9C218986-87A4-4BDA-BA1C-3970E43A57A6}" dt="2019-09-22T06:09:03.295" v="485" actId="2696"/>
        <pc:sldMkLst>
          <pc:docMk/>
          <pc:sldMk cId="384873105" sldId="2090"/>
        </pc:sldMkLst>
      </pc:sldChg>
      <pc:sldChg chg="del">
        <pc:chgData name="Tomáš Kubálek" userId="add23078-4725-48e5-87dd-9fe2514ee9a5" providerId="ADAL" clId="{9C218986-87A4-4BDA-BA1C-3970E43A57A6}" dt="2019-09-22T06:09:03.346" v="486" actId="2696"/>
        <pc:sldMkLst>
          <pc:docMk/>
          <pc:sldMk cId="4058769965" sldId="2091"/>
        </pc:sldMkLst>
      </pc:sldChg>
      <pc:sldChg chg="del">
        <pc:chgData name="Tomáš Kubálek" userId="add23078-4725-48e5-87dd-9fe2514ee9a5" providerId="ADAL" clId="{9C218986-87A4-4BDA-BA1C-3970E43A57A6}" dt="2019-09-22T06:09:03.383" v="487" actId="2696"/>
        <pc:sldMkLst>
          <pc:docMk/>
          <pc:sldMk cId="2264383050" sldId="2092"/>
        </pc:sldMkLst>
      </pc:sldChg>
      <pc:sldChg chg="del">
        <pc:chgData name="Tomáš Kubálek" userId="add23078-4725-48e5-87dd-9fe2514ee9a5" providerId="ADAL" clId="{9C218986-87A4-4BDA-BA1C-3970E43A57A6}" dt="2019-09-22T06:09:03.409" v="488" actId="2696"/>
        <pc:sldMkLst>
          <pc:docMk/>
          <pc:sldMk cId="1490279217" sldId="2093"/>
        </pc:sldMkLst>
      </pc:sldChg>
      <pc:sldChg chg="modSp">
        <pc:chgData name="Tomáš Kubálek" userId="add23078-4725-48e5-87dd-9fe2514ee9a5" providerId="ADAL" clId="{9C218986-87A4-4BDA-BA1C-3970E43A57A6}" dt="2019-09-22T06:27:45.794" v="576" actId="6549"/>
        <pc:sldMkLst>
          <pc:docMk/>
          <pc:sldMk cId="2748573773" sldId="2095"/>
        </pc:sldMkLst>
        <pc:spChg chg="mod">
          <ac:chgData name="Tomáš Kubálek" userId="add23078-4725-48e5-87dd-9fe2514ee9a5" providerId="ADAL" clId="{9C218986-87A4-4BDA-BA1C-3970E43A57A6}" dt="2019-09-22T06:27:45.794" v="576" actId="6549"/>
          <ac:spMkLst>
            <pc:docMk/>
            <pc:sldMk cId="2748573773" sldId="2095"/>
            <ac:spMk id="3" creationId="{0A0BFCE0-6DD8-40E3-AA3F-09C088980B37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9:05:05.247" v="1598"/>
        <pc:sldMkLst>
          <pc:docMk/>
          <pc:sldMk cId="3874998622" sldId="2096"/>
        </pc:sldMkLst>
        <pc:spChg chg="mod">
          <ac:chgData name="Tomáš Kubálek" userId="add23078-4725-48e5-87dd-9fe2514ee9a5" providerId="ADAL" clId="{9C218986-87A4-4BDA-BA1C-3970E43A57A6}" dt="2019-09-22T09:05:05.247" v="1598"/>
          <ac:spMkLst>
            <pc:docMk/>
            <pc:sldMk cId="3874998622" sldId="2096"/>
            <ac:spMk id="3" creationId="{6D28359A-2246-4542-9569-22347E12FBC0}"/>
          </ac:spMkLst>
        </pc:spChg>
        <pc:cxnChg chg="add del">
          <ac:chgData name="Tomáš Kubálek" userId="add23078-4725-48e5-87dd-9fe2514ee9a5" providerId="ADAL" clId="{9C218986-87A4-4BDA-BA1C-3970E43A57A6}" dt="2019-09-22T09:05:01.229" v="1595"/>
          <ac:cxnSpMkLst>
            <pc:docMk/>
            <pc:sldMk cId="3874998622" sldId="2096"/>
            <ac:cxnSpMk id="8" creationId="{2DD1A3EC-C727-477D-A0E2-F1E4D96EF897}"/>
          </ac:cxnSpMkLst>
        </pc:cxnChg>
        <pc:cxnChg chg="add del">
          <ac:chgData name="Tomáš Kubálek" userId="add23078-4725-48e5-87dd-9fe2514ee9a5" providerId="ADAL" clId="{9C218986-87A4-4BDA-BA1C-3970E43A57A6}" dt="2019-09-22T09:05:00.869" v="1594"/>
          <ac:cxnSpMkLst>
            <pc:docMk/>
            <pc:sldMk cId="3874998622" sldId="2096"/>
            <ac:cxnSpMk id="9" creationId="{BBE19EE1-E1B8-4056-B09A-741991FF8FD7}"/>
          </ac:cxnSpMkLst>
        </pc:cxnChg>
        <pc:cxnChg chg="add del">
          <ac:chgData name="Tomáš Kubálek" userId="add23078-4725-48e5-87dd-9fe2514ee9a5" providerId="ADAL" clId="{9C218986-87A4-4BDA-BA1C-3970E43A57A6}" dt="2019-09-22T09:05:00.300" v="1593"/>
          <ac:cxnSpMkLst>
            <pc:docMk/>
            <pc:sldMk cId="3874998622" sldId="2096"/>
            <ac:cxnSpMk id="10" creationId="{B5FDC98F-242D-4922-9C8B-47296FAC62A1}"/>
          </ac:cxnSpMkLst>
        </pc:cxnChg>
      </pc:sldChg>
      <pc:sldChg chg="modSp">
        <pc:chgData name="Tomáš Kubálek" userId="add23078-4725-48e5-87dd-9fe2514ee9a5" providerId="ADAL" clId="{9C218986-87A4-4BDA-BA1C-3970E43A57A6}" dt="2019-09-22T11:33:09.366" v="2264"/>
        <pc:sldMkLst>
          <pc:docMk/>
          <pc:sldMk cId="2687256359" sldId="2097"/>
        </pc:sldMkLst>
        <pc:spChg chg="mod">
          <ac:chgData name="Tomáš Kubálek" userId="add23078-4725-48e5-87dd-9fe2514ee9a5" providerId="ADAL" clId="{9C218986-87A4-4BDA-BA1C-3970E43A57A6}" dt="2019-09-22T11:33:09.366" v="2264"/>
          <ac:spMkLst>
            <pc:docMk/>
            <pc:sldMk cId="2687256359" sldId="2097"/>
            <ac:spMk id="3" creationId="{BFED51D3-C048-4D22-8AC2-6F1CEE154312}"/>
          </ac:spMkLst>
        </pc:spChg>
      </pc:sldChg>
      <pc:sldChg chg="modSp">
        <pc:chgData name="Tomáš Kubálek" userId="add23078-4725-48e5-87dd-9fe2514ee9a5" providerId="ADAL" clId="{9C218986-87A4-4BDA-BA1C-3970E43A57A6}" dt="2019-09-22T08:26:02.620" v="1121" actId="20577"/>
        <pc:sldMkLst>
          <pc:docMk/>
          <pc:sldMk cId="1460771279" sldId="2098"/>
        </pc:sldMkLst>
        <pc:spChg chg="mod">
          <ac:chgData name="Tomáš Kubálek" userId="add23078-4725-48e5-87dd-9fe2514ee9a5" providerId="ADAL" clId="{9C218986-87A4-4BDA-BA1C-3970E43A57A6}" dt="2019-09-22T08:26:02.620" v="1121" actId="20577"/>
          <ac:spMkLst>
            <pc:docMk/>
            <pc:sldMk cId="1460771279" sldId="2098"/>
            <ac:spMk id="3" creationId="{D55AB56F-F9B2-4D4E-B2F2-1C41101894CE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9:11:23.044" v="1664" actId="108"/>
        <pc:sldMkLst>
          <pc:docMk/>
          <pc:sldMk cId="1128364841" sldId="2100"/>
        </pc:sldMkLst>
        <pc:spChg chg="mod">
          <ac:chgData name="Tomáš Kubálek" userId="add23078-4725-48e5-87dd-9fe2514ee9a5" providerId="ADAL" clId="{9C218986-87A4-4BDA-BA1C-3970E43A57A6}" dt="2019-09-22T09:10:52.677" v="1656" actId="20577"/>
          <ac:spMkLst>
            <pc:docMk/>
            <pc:sldMk cId="1128364841" sldId="2100"/>
            <ac:spMk id="2" creationId="{33177F68-B07F-4715-94DD-433BA4E898FB}"/>
          </ac:spMkLst>
        </pc:spChg>
        <pc:picChg chg="add mod">
          <ac:chgData name="Tomáš Kubálek" userId="add23078-4725-48e5-87dd-9fe2514ee9a5" providerId="ADAL" clId="{9C218986-87A4-4BDA-BA1C-3970E43A57A6}" dt="2019-09-22T09:11:23.044" v="1664" actId="108"/>
          <ac:picMkLst>
            <pc:docMk/>
            <pc:sldMk cId="1128364841" sldId="2100"/>
            <ac:picMk id="3" creationId="{83FC75F4-D39D-4B33-A0B9-F7AA162F08F8}"/>
          </ac:picMkLst>
        </pc:picChg>
        <pc:picChg chg="del">
          <ac:chgData name="Tomáš Kubálek" userId="add23078-4725-48e5-87dd-9fe2514ee9a5" providerId="ADAL" clId="{9C218986-87A4-4BDA-BA1C-3970E43A57A6}" dt="2019-09-22T09:10:57.242" v="1657" actId="478"/>
          <ac:picMkLst>
            <pc:docMk/>
            <pc:sldMk cId="1128364841" sldId="2100"/>
            <ac:picMk id="7" creationId="{5557B130-A8F0-45C5-9911-213E78EB4159}"/>
          </ac:picMkLst>
        </pc:picChg>
        <pc:picChg chg="del">
          <ac:chgData name="Tomáš Kubálek" userId="add23078-4725-48e5-87dd-9fe2514ee9a5" providerId="ADAL" clId="{9C218986-87A4-4BDA-BA1C-3970E43A57A6}" dt="2019-09-22T09:10:58.626" v="1658" actId="478"/>
          <ac:picMkLst>
            <pc:docMk/>
            <pc:sldMk cId="1128364841" sldId="2100"/>
            <ac:picMk id="8" creationId="{5C6E933B-CC2F-41BF-9FE7-65A50C336F6A}"/>
          </ac:picMkLst>
        </pc:picChg>
        <pc:picChg chg="del">
          <ac:chgData name="Tomáš Kubálek" userId="add23078-4725-48e5-87dd-9fe2514ee9a5" providerId="ADAL" clId="{9C218986-87A4-4BDA-BA1C-3970E43A57A6}" dt="2019-09-22T09:10:59.562" v="1659" actId="478"/>
          <ac:picMkLst>
            <pc:docMk/>
            <pc:sldMk cId="1128364841" sldId="2100"/>
            <ac:picMk id="9" creationId="{3FC79E31-79A7-453A-8ED1-A8D926623C36}"/>
          </ac:picMkLst>
        </pc:picChg>
      </pc:sldChg>
      <pc:sldChg chg="modSp">
        <pc:chgData name="Tomáš Kubálek" userId="add23078-4725-48e5-87dd-9fe2514ee9a5" providerId="ADAL" clId="{9C218986-87A4-4BDA-BA1C-3970E43A57A6}" dt="2019-09-22T06:06:46.629" v="472" actId="20577"/>
        <pc:sldMkLst>
          <pc:docMk/>
          <pc:sldMk cId="184867597" sldId="2101"/>
        </pc:sldMkLst>
        <pc:spChg chg="mod">
          <ac:chgData name="Tomáš Kubálek" userId="add23078-4725-48e5-87dd-9fe2514ee9a5" providerId="ADAL" clId="{9C218986-87A4-4BDA-BA1C-3970E43A57A6}" dt="2019-09-22T06:06:46.629" v="472" actId="20577"/>
          <ac:spMkLst>
            <pc:docMk/>
            <pc:sldMk cId="184867597" sldId="2101"/>
            <ac:spMk id="3" creationId="{0F6B3AB4-A4EB-41BB-A686-F0369E527C32}"/>
          </ac:spMkLst>
        </pc:spChg>
      </pc:sldChg>
      <pc:sldChg chg="del">
        <pc:chgData name="Tomáš Kubálek" userId="add23078-4725-48e5-87dd-9fe2514ee9a5" providerId="ADAL" clId="{9C218986-87A4-4BDA-BA1C-3970E43A57A6}" dt="2019-09-22T05:26:12.636" v="111" actId="2696"/>
        <pc:sldMkLst>
          <pc:docMk/>
          <pc:sldMk cId="273601840" sldId="2104"/>
        </pc:sldMkLst>
      </pc:sldChg>
      <pc:sldChg chg="addSp delSp modSp add">
        <pc:chgData name="Tomáš Kubálek" userId="add23078-4725-48e5-87dd-9fe2514ee9a5" providerId="ADAL" clId="{9C218986-87A4-4BDA-BA1C-3970E43A57A6}" dt="2019-09-22T06:12:51.555" v="533" actId="1076"/>
        <pc:sldMkLst>
          <pc:docMk/>
          <pc:sldMk cId="2110363882" sldId="2104"/>
        </pc:sldMkLst>
        <pc:picChg chg="del">
          <ac:chgData name="Tomáš Kubálek" userId="add23078-4725-48e5-87dd-9fe2514ee9a5" providerId="ADAL" clId="{9C218986-87A4-4BDA-BA1C-3970E43A57A6}" dt="2019-09-22T06:12:48.075" v="532" actId="478"/>
          <ac:picMkLst>
            <pc:docMk/>
            <pc:sldMk cId="2110363882" sldId="2104"/>
            <ac:picMk id="9" creationId="{933120CB-A5B7-4F5B-B349-0C63BDFD4104}"/>
          </ac:picMkLst>
        </pc:picChg>
        <pc:picChg chg="add mod">
          <ac:chgData name="Tomáš Kubálek" userId="add23078-4725-48e5-87dd-9fe2514ee9a5" providerId="ADAL" clId="{9C218986-87A4-4BDA-BA1C-3970E43A57A6}" dt="2019-09-22T06:12:51.555" v="533" actId="1076"/>
          <ac:picMkLst>
            <pc:docMk/>
            <pc:sldMk cId="2110363882" sldId="2104"/>
            <ac:picMk id="13" creationId="{47A2DDCC-1EEB-459E-8A17-FBF91C92D4C9}"/>
          </ac:picMkLst>
        </pc:picChg>
      </pc:sldChg>
      <pc:sldChg chg="del">
        <pc:chgData name="Tomáš Kubálek" userId="add23078-4725-48e5-87dd-9fe2514ee9a5" providerId="ADAL" clId="{9C218986-87A4-4BDA-BA1C-3970E43A57A6}" dt="2019-09-22T05:26:12.694" v="112" actId="2696"/>
        <pc:sldMkLst>
          <pc:docMk/>
          <pc:sldMk cId="2067769470" sldId="2105"/>
        </pc:sldMkLst>
      </pc:sldChg>
      <pc:sldChg chg="addSp delSp modSp add">
        <pc:chgData name="Tomáš Kubálek" userId="add23078-4725-48e5-87dd-9fe2514ee9a5" providerId="ADAL" clId="{9C218986-87A4-4BDA-BA1C-3970E43A57A6}" dt="2019-09-22T06:14:40.136" v="538" actId="108"/>
        <pc:sldMkLst>
          <pc:docMk/>
          <pc:sldMk cId="2622112731" sldId="2105"/>
        </pc:sldMkLst>
        <pc:picChg chg="add mod">
          <ac:chgData name="Tomáš Kubálek" userId="add23078-4725-48e5-87dd-9fe2514ee9a5" providerId="ADAL" clId="{9C218986-87A4-4BDA-BA1C-3970E43A57A6}" dt="2019-09-22T06:14:40.136" v="538" actId="108"/>
          <ac:picMkLst>
            <pc:docMk/>
            <pc:sldMk cId="2622112731" sldId="2105"/>
            <ac:picMk id="3" creationId="{743A2A74-A4DD-4483-BA57-6F83D6CB4946}"/>
          </ac:picMkLst>
        </pc:picChg>
        <pc:picChg chg="del">
          <ac:chgData name="Tomáš Kubálek" userId="add23078-4725-48e5-87dd-9fe2514ee9a5" providerId="ADAL" clId="{9C218986-87A4-4BDA-BA1C-3970E43A57A6}" dt="2019-09-22T06:14:27.672" v="534" actId="478"/>
          <ac:picMkLst>
            <pc:docMk/>
            <pc:sldMk cId="2622112731" sldId="2105"/>
            <ac:picMk id="7" creationId="{D8BC8996-1E9B-477E-A7BE-210DE18B3C84}"/>
          </ac:picMkLst>
        </pc:picChg>
      </pc:sldChg>
      <pc:sldChg chg="del">
        <pc:chgData name="Tomáš Kubálek" userId="add23078-4725-48e5-87dd-9fe2514ee9a5" providerId="ADAL" clId="{9C218986-87A4-4BDA-BA1C-3970E43A57A6}" dt="2019-09-22T05:26:12.725" v="113" actId="2696"/>
        <pc:sldMkLst>
          <pc:docMk/>
          <pc:sldMk cId="2059287726" sldId="2106"/>
        </pc:sldMkLst>
      </pc:sldChg>
      <pc:sldChg chg="addSp delSp modSp add">
        <pc:chgData name="Tomáš Kubálek" userId="add23078-4725-48e5-87dd-9fe2514ee9a5" providerId="ADAL" clId="{9C218986-87A4-4BDA-BA1C-3970E43A57A6}" dt="2019-09-22T06:17:11.891" v="557" actId="14100"/>
        <pc:sldMkLst>
          <pc:docMk/>
          <pc:sldMk cId="2671768096" sldId="2106"/>
        </pc:sldMkLst>
        <pc:spChg chg="mod">
          <ac:chgData name="Tomáš Kubálek" userId="add23078-4725-48e5-87dd-9fe2514ee9a5" providerId="ADAL" clId="{9C218986-87A4-4BDA-BA1C-3970E43A57A6}" dt="2019-09-22T06:15:13.563" v="544" actId="20577"/>
          <ac:spMkLst>
            <pc:docMk/>
            <pc:sldMk cId="2671768096" sldId="2106"/>
            <ac:spMk id="3" creationId="{76DF6130-9844-4F6A-8E16-8CB6227B1927}"/>
          </ac:spMkLst>
        </pc:spChg>
        <pc:picChg chg="del">
          <ac:chgData name="Tomáš Kubálek" userId="add23078-4725-48e5-87dd-9fe2514ee9a5" providerId="ADAL" clId="{9C218986-87A4-4BDA-BA1C-3970E43A57A6}" dt="2019-09-22T06:16:48.739" v="551" actId="478"/>
          <ac:picMkLst>
            <pc:docMk/>
            <pc:sldMk cId="2671768096" sldId="2106"/>
            <ac:picMk id="7" creationId="{B6A6E9C9-EAF2-499B-8556-30475D5934EA}"/>
          </ac:picMkLst>
        </pc:picChg>
        <pc:picChg chg="add mod">
          <ac:chgData name="Tomáš Kubálek" userId="add23078-4725-48e5-87dd-9fe2514ee9a5" providerId="ADAL" clId="{9C218986-87A4-4BDA-BA1C-3970E43A57A6}" dt="2019-09-22T06:17:05.426" v="555" actId="1076"/>
          <ac:picMkLst>
            <pc:docMk/>
            <pc:sldMk cId="2671768096" sldId="2106"/>
            <ac:picMk id="9" creationId="{C732D4C8-516C-4E1E-B129-68C2B90D7D67}"/>
          </ac:picMkLst>
        </pc:picChg>
        <pc:picChg chg="add mod">
          <ac:chgData name="Tomáš Kubálek" userId="add23078-4725-48e5-87dd-9fe2514ee9a5" providerId="ADAL" clId="{9C218986-87A4-4BDA-BA1C-3970E43A57A6}" dt="2019-09-22T06:15:10.098" v="543" actId="1076"/>
          <ac:picMkLst>
            <pc:docMk/>
            <pc:sldMk cId="2671768096" sldId="2106"/>
            <ac:picMk id="12" creationId="{EEECDAF3-9518-4599-A894-8D379CBFC76B}"/>
          </ac:picMkLst>
        </pc:picChg>
        <pc:picChg chg="del">
          <ac:chgData name="Tomáš Kubálek" userId="add23078-4725-48e5-87dd-9fe2514ee9a5" providerId="ADAL" clId="{9C218986-87A4-4BDA-BA1C-3970E43A57A6}" dt="2019-09-22T06:15:06.731" v="542" actId="478"/>
          <ac:picMkLst>
            <pc:docMk/>
            <pc:sldMk cId="2671768096" sldId="2106"/>
            <ac:picMk id="13" creationId="{EEA57A82-8B37-41D3-812D-FE98EA07B3E6}"/>
          </ac:picMkLst>
        </pc:picChg>
        <pc:cxnChg chg="mod ord">
          <ac:chgData name="Tomáš Kubálek" userId="add23078-4725-48e5-87dd-9fe2514ee9a5" providerId="ADAL" clId="{9C218986-87A4-4BDA-BA1C-3970E43A57A6}" dt="2019-09-22T06:17:08.933" v="556" actId="14100"/>
          <ac:cxnSpMkLst>
            <pc:docMk/>
            <pc:sldMk cId="2671768096" sldId="2106"/>
            <ac:cxnSpMk id="8" creationId="{21FD94E8-4086-4DCE-B19D-06FA97C023C8}"/>
          </ac:cxnSpMkLst>
        </pc:cxnChg>
        <pc:cxnChg chg="mod ord">
          <ac:chgData name="Tomáš Kubálek" userId="add23078-4725-48e5-87dd-9fe2514ee9a5" providerId="ADAL" clId="{9C218986-87A4-4BDA-BA1C-3970E43A57A6}" dt="2019-09-22T06:17:11.891" v="557" actId="14100"/>
          <ac:cxnSpMkLst>
            <pc:docMk/>
            <pc:sldMk cId="2671768096" sldId="2106"/>
            <ac:cxnSpMk id="11" creationId="{C40B01BA-554D-4589-8BA6-8F55DF6455DA}"/>
          </ac:cxnSpMkLst>
        </pc:cxnChg>
      </pc:sldChg>
      <pc:sldChg chg="del">
        <pc:chgData name="Tomáš Kubálek" userId="add23078-4725-48e5-87dd-9fe2514ee9a5" providerId="ADAL" clId="{9C218986-87A4-4BDA-BA1C-3970E43A57A6}" dt="2019-09-22T05:26:12.748" v="114" actId="2696"/>
        <pc:sldMkLst>
          <pc:docMk/>
          <pc:sldMk cId="1331445834" sldId="2107"/>
        </pc:sldMkLst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3143482589" sldId="2107"/>
        </pc:sldMkLst>
      </pc:sldChg>
      <pc:sldChg chg="del">
        <pc:chgData name="Tomáš Kubálek" userId="add23078-4725-48e5-87dd-9fe2514ee9a5" providerId="ADAL" clId="{9C218986-87A4-4BDA-BA1C-3970E43A57A6}" dt="2019-09-22T05:26:12.778" v="115" actId="2696"/>
        <pc:sldMkLst>
          <pc:docMk/>
          <pc:sldMk cId="3255980579" sldId="2108"/>
        </pc:sldMkLst>
      </pc:sldChg>
      <pc:sldChg chg="addSp delSp modSp add">
        <pc:chgData name="Tomáš Kubálek" userId="add23078-4725-48e5-87dd-9fe2514ee9a5" providerId="ADAL" clId="{9C218986-87A4-4BDA-BA1C-3970E43A57A6}" dt="2019-09-22T06:25:07.731" v="575" actId="14100"/>
        <pc:sldMkLst>
          <pc:docMk/>
          <pc:sldMk cId="3794106967" sldId="2108"/>
        </pc:sldMkLst>
        <pc:picChg chg="del">
          <ac:chgData name="Tomáš Kubálek" userId="add23078-4725-48e5-87dd-9fe2514ee9a5" providerId="ADAL" clId="{9C218986-87A4-4BDA-BA1C-3970E43A57A6}" dt="2019-09-22T06:18:16.258" v="562" actId="478"/>
          <ac:picMkLst>
            <pc:docMk/>
            <pc:sldMk cId="3794106967" sldId="2108"/>
            <ac:picMk id="7" creationId="{22F9D3C1-923E-4946-BE0D-8F1B1DC17C93}"/>
          </ac:picMkLst>
        </pc:picChg>
        <pc:picChg chg="add mod">
          <ac:chgData name="Tomáš Kubálek" userId="add23078-4725-48e5-87dd-9fe2514ee9a5" providerId="ADAL" clId="{9C218986-87A4-4BDA-BA1C-3970E43A57A6}" dt="2019-09-22T06:18:24.978" v="565" actId="1076"/>
          <ac:picMkLst>
            <pc:docMk/>
            <pc:sldMk cId="3794106967" sldId="2108"/>
            <ac:picMk id="10" creationId="{E062FAA7-CB8C-49AA-8B0A-8A28285DA6A0}"/>
          </ac:picMkLst>
        </pc:picChg>
        <pc:picChg chg="add mod">
          <ac:chgData name="Tomáš Kubálek" userId="add23078-4725-48e5-87dd-9fe2514ee9a5" providerId="ADAL" clId="{9C218986-87A4-4BDA-BA1C-3970E43A57A6}" dt="2019-09-22T06:25:05.547" v="574" actId="1076"/>
          <ac:picMkLst>
            <pc:docMk/>
            <pc:sldMk cId="3794106967" sldId="2108"/>
            <ac:picMk id="11" creationId="{3572B3B6-FB05-4FE4-B6A2-9C95ED833A59}"/>
          </ac:picMkLst>
        </pc:picChg>
        <pc:picChg chg="del">
          <ac:chgData name="Tomáš Kubálek" userId="add23078-4725-48e5-87dd-9fe2514ee9a5" providerId="ADAL" clId="{9C218986-87A4-4BDA-BA1C-3970E43A57A6}" dt="2019-09-22T06:24:49.706" v="571" actId="478"/>
          <ac:picMkLst>
            <pc:docMk/>
            <pc:sldMk cId="3794106967" sldId="2108"/>
            <ac:picMk id="13" creationId="{28A6C11D-D6D6-4436-8256-03EBE486A3DC}"/>
          </ac:picMkLst>
        </pc:picChg>
        <pc:cxnChg chg="mod">
          <ac:chgData name="Tomáš Kubálek" userId="add23078-4725-48e5-87dd-9fe2514ee9a5" providerId="ADAL" clId="{9C218986-87A4-4BDA-BA1C-3970E43A57A6}" dt="2019-09-22T06:25:07.731" v="575" actId="14100"/>
          <ac:cxnSpMkLst>
            <pc:docMk/>
            <pc:sldMk cId="3794106967" sldId="2108"/>
            <ac:cxnSpMk id="14" creationId="{8C77D0CD-1FC2-42B7-83BD-30B6662F28A8}"/>
          </ac:cxnSpMkLst>
        </pc:cxnChg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3445897389" sldId="2109"/>
        </pc:sldMkLst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2581640733" sldId="2110"/>
        </pc:sldMkLst>
      </pc:sldChg>
      <pc:sldChg chg="modSp add">
        <pc:chgData name="Tomáš Kubálek" userId="add23078-4725-48e5-87dd-9fe2514ee9a5" providerId="ADAL" clId="{9C218986-87A4-4BDA-BA1C-3970E43A57A6}" dt="2019-09-22T06:09:27.474" v="492" actId="20577"/>
        <pc:sldMkLst>
          <pc:docMk/>
          <pc:sldMk cId="1649044402" sldId="2111"/>
        </pc:sldMkLst>
        <pc:spChg chg="mod">
          <ac:chgData name="Tomáš Kubálek" userId="add23078-4725-48e5-87dd-9fe2514ee9a5" providerId="ADAL" clId="{9C218986-87A4-4BDA-BA1C-3970E43A57A6}" dt="2019-09-22T06:09:27.474" v="492" actId="20577"/>
          <ac:spMkLst>
            <pc:docMk/>
            <pc:sldMk cId="1649044402" sldId="2111"/>
            <ac:spMk id="2" creationId="{A1307AEF-1C85-4574-A30C-2FF33F4B4E44}"/>
          </ac:spMkLst>
        </pc:spChg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922381949" sldId="2112"/>
        </pc:sldMkLst>
      </pc:sldChg>
      <pc:sldChg chg="add del">
        <pc:chgData name="Tomáš Kubálek" userId="add23078-4725-48e5-87dd-9fe2514ee9a5" providerId="ADAL" clId="{9C218986-87A4-4BDA-BA1C-3970E43A57A6}" dt="2019-09-22T07:31:20.239" v="582" actId="2696"/>
        <pc:sldMkLst>
          <pc:docMk/>
          <pc:sldMk cId="1452204194" sldId="2113"/>
        </pc:sldMkLst>
      </pc:sldChg>
      <pc:sldChg chg="modSp add">
        <pc:chgData name="Tomáš Kubálek" userId="add23078-4725-48e5-87dd-9fe2514ee9a5" providerId="ADAL" clId="{9C218986-87A4-4BDA-BA1C-3970E43A57A6}" dt="2019-09-22T07:32:23.690" v="604" actId="20577"/>
        <pc:sldMkLst>
          <pc:docMk/>
          <pc:sldMk cId="3348334858" sldId="2114"/>
        </pc:sldMkLst>
        <pc:spChg chg="mod">
          <ac:chgData name="Tomáš Kubálek" userId="add23078-4725-48e5-87dd-9fe2514ee9a5" providerId="ADAL" clId="{9C218986-87A4-4BDA-BA1C-3970E43A57A6}" dt="2019-09-22T06:10:10.395" v="504" actId="20577"/>
          <ac:spMkLst>
            <pc:docMk/>
            <pc:sldMk cId="3348334858" sldId="2114"/>
            <ac:spMk id="2" creationId="{5CE576D2-005F-4310-BA1F-5076764F8707}"/>
          </ac:spMkLst>
        </pc:spChg>
        <pc:spChg chg="mod">
          <ac:chgData name="Tomáš Kubálek" userId="add23078-4725-48e5-87dd-9fe2514ee9a5" providerId="ADAL" clId="{9C218986-87A4-4BDA-BA1C-3970E43A57A6}" dt="2019-09-22T07:32:23.690" v="604" actId="20577"/>
          <ac:spMkLst>
            <pc:docMk/>
            <pc:sldMk cId="3348334858" sldId="2114"/>
            <ac:spMk id="3" creationId="{CC0B3EEB-0F07-40EE-9AB4-4CD14EC230E9}"/>
          </ac:spMkLst>
        </pc:spChg>
      </pc:sldChg>
      <pc:sldChg chg="addSp modSp add">
        <pc:chgData name="Tomáš Kubálek" userId="add23078-4725-48e5-87dd-9fe2514ee9a5" providerId="ADAL" clId="{9C218986-87A4-4BDA-BA1C-3970E43A57A6}" dt="2019-09-22T08:23:27.023" v="1114" actId="108"/>
        <pc:sldMkLst>
          <pc:docMk/>
          <pc:sldMk cId="3840021585" sldId="2115"/>
        </pc:sldMkLst>
        <pc:picChg chg="mod">
          <ac:chgData name="Tomáš Kubálek" userId="add23078-4725-48e5-87dd-9fe2514ee9a5" providerId="ADAL" clId="{9C218986-87A4-4BDA-BA1C-3970E43A57A6}" dt="2019-09-22T08:23:20.924" v="1113" actId="1076"/>
          <ac:picMkLst>
            <pc:docMk/>
            <pc:sldMk cId="3840021585" sldId="2115"/>
            <ac:picMk id="7" creationId="{9FC31B91-F383-4C7B-B8AD-324B54952196}"/>
          </ac:picMkLst>
        </pc:picChg>
        <pc:picChg chg="add mod">
          <ac:chgData name="Tomáš Kubálek" userId="add23078-4725-48e5-87dd-9fe2514ee9a5" providerId="ADAL" clId="{9C218986-87A4-4BDA-BA1C-3970E43A57A6}" dt="2019-09-22T08:23:27.023" v="1114" actId="108"/>
          <ac:picMkLst>
            <pc:docMk/>
            <pc:sldMk cId="3840021585" sldId="2115"/>
            <ac:picMk id="8" creationId="{46DB401F-C203-4E86-AF76-348D56B47497}"/>
          </ac:picMkLst>
        </pc:picChg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3204685092" sldId="2116"/>
        </pc:sldMkLst>
      </pc:sldChg>
      <pc:sldChg chg="addSp modSp add">
        <pc:chgData name="Tomáš Kubálek" userId="add23078-4725-48e5-87dd-9fe2514ee9a5" providerId="ADAL" clId="{9C218986-87A4-4BDA-BA1C-3970E43A57A6}" dt="2019-09-22T08:02:25.229" v="951" actId="14100"/>
        <pc:sldMkLst>
          <pc:docMk/>
          <pc:sldMk cId="1352661747" sldId="2117"/>
        </pc:sldMkLst>
        <pc:spChg chg="mod">
          <ac:chgData name="Tomáš Kubálek" userId="add23078-4725-48e5-87dd-9fe2514ee9a5" providerId="ADAL" clId="{9C218986-87A4-4BDA-BA1C-3970E43A57A6}" dt="2019-09-22T06:11:36.516" v="526" actId="20577"/>
          <ac:spMkLst>
            <pc:docMk/>
            <pc:sldMk cId="1352661747" sldId="2117"/>
            <ac:spMk id="2" creationId="{5ABB7009-0492-46D3-8348-C91742CDB421}"/>
          </ac:spMkLst>
        </pc:spChg>
        <pc:spChg chg="mod">
          <ac:chgData name="Tomáš Kubálek" userId="add23078-4725-48e5-87dd-9fe2514ee9a5" providerId="ADAL" clId="{9C218986-87A4-4BDA-BA1C-3970E43A57A6}" dt="2019-09-22T07:59:04.262" v="943" actId="20577"/>
          <ac:spMkLst>
            <pc:docMk/>
            <pc:sldMk cId="1352661747" sldId="2117"/>
            <ac:spMk id="3" creationId="{1D28C75E-01DB-49C1-AD29-95EA0C05B155}"/>
          </ac:spMkLst>
        </pc:spChg>
        <pc:picChg chg="add mod">
          <ac:chgData name="Tomáš Kubálek" userId="add23078-4725-48e5-87dd-9fe2514ee9a5" providerId="ADAL" clId="{9C218986-87A4-4BDA-BA1C-3970E43A57A6}" dt="2019-09-22T07:48:08.825" v="880" actId="108"/>
          <ac:picMkLst>
            <pc:docMk/>
            <pc:sldMk cId="1352661747" sldId="2117"/>
            <ac:picMk id="8" creationId="{347F7C7C-A08E-4200-9CD9-85B88E391246}"/>
          </ac:picMkLst>
        </pc:picChg>
        <pc:picChg chg="add mod">
          <ac:chgData name="Tomáš Kubálek" userId="add23078-4725-48e5-87dd-9fe2514ee9a5" providerId="ADAL" clId="{9C218986-87A4-4BDA-BA1C-3970E43A57A6}" dt="2019-09-22T07:56:30.616" v="886" actId="108"/>
          <ac:picMkLst>
            <pc:docMk/>
            <pc:sldMk cId="1352661747" sldId="2117"/>
            <ac:picMk id="9" creationId="{247CDC99-D9D6-474D-848B-4AC9206C48D9}"/>
          </ac:picMkLst>
        </pc:picChg>
        <pc:picChg chg="add mod">
          <ac:chgData name="Tomáš Kubálek" userId="add23078-4725-48e5-87dd-9fe2514ee9a5" providerId="ADAL" clId="{9C218986-87A4-4BDA-BA1C-3970E43A57A6}" dt="2019-09-22T08:02:25.229" v="951" actId="14100"/>
          <ac:picMkLst>
            <pc:docMk/>
            <pc:sldMk cId="1352661747" sldId="2117"/>
            <ac:picMk id="10" creationId="{B1F09C41-52A4-4BC8-BA7F-63C4384B5537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8:22:34.364" v="1107" actId="14100"/>
        <pc:sldMkLst>
          <pc:docMk/>
          <pc:sldMk cId="1313704588" sldId="2118"/>
        </pc:sldMkLst>
        <pc:spChg chg="mod">
          <ac:chgData name="Tomáš Kubálek" userId="add23078-4725-48e5-87dd-9fe2514ee9a5" providerId="ADAL" clId="{9C218986-87A4-4BDA-BA1C-3970E43A57A6}" dt="2019-09-22T08:05:15.976" v="974" actId="20577"/>
          <ac:spMkLst>
            <pc:docMk/>
            <pc:sldMk cId="1313704588" sldId="2118"/>
            <ac:spMk id="2" creationId="{535D3214-CA84-47BE-AEBA-592834FA7111}"/>
          </ac:spMkLst>
        </pc:spChg>
        <pc:spChg chg="del">
          <ac:chgData name="Tomáš Kubálek" userId="add23078-4725-48e5-87dd-9fe2514ee9a5" providerId="ADAL" clId="{9C218986-87A4-4BDA-BA1C-3970E43A57A6}" dt="2019-09-22T08:07:01.513" v="1005"/>
          <ac:spMkLst>
            <pc:docMk/>
            <pc:sldMk cId="1313704588" sldId="2118"/>
            <ac:spMk id="3" creationId="{DE58FF17-821E-41CC-AF98-6148E638DCF8}"/>
          </ac:spMkLst>
        </pc:spChg>
        <pc:spChg chg="add mod">
          <ac:chgData name="Tomáš Kubálek" userId="add23078-4725-48e5-87dd-9fe2514ee9a5" providerId="ADAL" clId="{9C218986-87A4-4BDA-BA1C-3970E43A57A6}" dt="2019-09-22T08:14:36.852" v="1025" actId="1076"/>
          <ac:spMkLst>
            <pc:docMk/>
            <pc:sldMk cId="1313704588" sldId="2118"/>
            <ac:spMk id="9" creationId="{3D9DDE4C-2066-4190-BEAC-ED689E13DF1C}"/>
          </ac:spMkLst>
        </pc:spChg>
        <pc:spChg chg="add mod">
          <ac:chgData name="Tomáš Kubálek" userId="add23078-4725-48e5-87dd-9fe2514ee9a5" providerId="ADAL" clId="{9C218986-87A4-4BDA-BA1C-3970E43A57A6}" dt="2019-09-22T08:14:43.164" v="1027" actId="1076"/>
          <ac:spMkLst>
            <pc:docMk/>
            <pc:sldMk cId="1313704588" sldId="2118"/>
            <ac:spMk id="10" creationId="{55CA0BEA-B123-41DB-B528-BECE8B8B50E2}"/>
          </ac:spMkLst>
        </pc:spChg>
        <pc:spChg chg="add mod">
          <ac:chgData name="Tomáš Kubálek" userId="add23078-4725-48e5-87dd-9fe2514ee9a5" providerId="ADAL" clId="{9C218986-87A4-4BDA-BA1C-3970E43A57A6}" dt="2019-09-22T08:15:29.613" v="1038" actId="14100"/>
          <ac:spMkLst>
            <pc:docMk/>
            <pc:sldMk cId="1313704588" sldId="2118"/>
            <ac:spMk id="14" creationId="{D774104F-C32A-4EDB-B890-FB94F1DE6B41}"/>
          </ac:spMkLst>
        </pc:spChg>
        <pc:spChg chg="add mod">
          <ac:chgData name="Tomáš Kubálek" userId="add23078-4725-48e5-87dd-9fe2514ee9a5" providerId="ADAL" clId="{9C218986-87A4-4BDA-BA1C-3970E43A57A6}" dt="2019-09-22T08:15:50.125" v="1044" actId="14100"/>
          <ac:spMkLst>
            <pc:docMk/>
            <pc:sldMk cId="1313704588" sldId="2118"/>
            <ac:spMk id="15" creationId="{B66940A7-BEF8-4E2A-8C84-AE233597C42F}"/>
          </ac:spMkLst>
        </pc:spChg>
        <pc:spChg chg="add mod">
          <ac:chgData name="Tomáš Kubálek" userId="add23078-4725-48e5-87dd-9fe2514ee9a5" providerId="ADAL" clId="{9C218986-87A4-4BDA-BA1C-3970E43A57A6}" dt="2019-09-22T08:21:41.174" v="1094" actId="1035"/>
          <ac:spMkLst>
            <pc:docMk/>
            <pc:sldMk cId="1313704588" sldId="2118"/>
            <ac:spMk id="19" creationId="{F96BE78B-D3DD-45AB-A96C-E1FD48270B4B}"/>
          </ac:spMkLst>
        </pc:spChg>
        <pc:picChg chg="add mod">
          <ac:chgData name="Tomáš Kubálek" userId="add23078-4725-48e5-87dd-9fe2514ee9a5" providerId="ADAL" clId="{9C218986-87A4-4BDA-BA1C-3970E43A57A6}" dt="2019-09-22T08:14:36.852" v="1025" actId="1076"/>
          <ac:picMkLst>
            <pc:docMk/>
            <pc:sldMk cId="1313704588" sldId="2118"/>
            <ac:picMk id="7" creationId="{9C710C0C-4DF5-4078-951C-31E47ED501FD}"/>
          </ac:picMkLst>
        </pc:picChg>
        <pc:picChg chg="add mod">
          <ac:chgData name="Tomáš Kubálek" userId="add23078-4725-48e5-87dd-9fe2514ee9a5" providerId="ADAL" clId="{9C218986-87A4-4BDA-BA1C-3970E43A57A6}" dt="2019-09-22T08:17:58.974" v="1053" actId="108"/>
          <ac:picMkLst>
            <pc:docMk/>
            <pc:sldMk cId="1313704588" sldId="2118"/>
            <ac:picMk id="8" creationId="{88C91B41-2D10-423E-A707-1553686F297D}"/>
          </ac:picMkLst>
        </pc:picChg>
        <pc:picChg chg="add mod">
          <ac:chgData name="Tomáš Kubálek" userId="add23078-4725-48e5-87dd-9fe2514ee9a5" providerId="ADAL" clId="{9C218986-87A4-4BDA-BA1C-3970E43A57A6}" dt="2019-09-22T08:18:04.702" v="1054" actId="108"/>
          <ac:picMkLst>
            <pc:docMk/>
            <pc:sldMk cId="1313704588" sldId="2118"/>
            <ac:picMk id="11" creationId="{FB7BF835-2DB1-46A1-8735-48B38A673F69}"/>
          </ac:picMkLst>
        </pc:picChg>
        <pc:picChg chg="add del mod">
          <ac:chgData name="Tomáš Kubálek" userId="add23078-4725-48e5-87dd-9fe2514ee9a5" providerId="ADAL" clId="{9C218986-87A4-4BDA-BA1C-3970E43A57A6}" dt="2019-09-22T08:15:07.292" v="1031" actId="478"/>
          <ac:picMkLst>
            <pc:docMk/>
            <pc:sldMk cId="1313704588" sldId="2118"/>
            <ac:picMk id="12" creationId="{C5372859-3934-4127-ADB9-21B0C4F3B9D9}"/>
          </ac:picMkLst>
        </pc:picChg>
        <pc:picChg chg="add mod">
          <ac:chgData name="Tomáš Kubálek" userId="add23078-4725-48e5-87dd-9fe2514ee9a5" providerId="ADAL" clId="{9C218986-87A4-4BDA-BA1C-3970E43A57A6}" dt="2019-09-22T08:18:05.871" v="1055" actId="108"/>
          <ac:picMkLst>
            <pc:docMk/>
            <pc:sldMk cId="1313704588" sldId="2118"/>
            <ac:picMk id="13" creationId="{DD03B9C7-2B15-43D9-A0B4-071566F9750C}"/>
          </ac:picMkLst>
        </pc:picChg>
        <pc:picChg chg="add del">
          <ac:chgData name="Tomáš Kubálek" userId="add23078-4725-48e5-87dd-9fe2514ee9a5" providerId="ADAL" clId="{9C218986-87A4-4BDA-BA1C-3970E43A57A6}" dt="2019-09-22T08:17:48.157" v="1050" actId="478"/>
          <ac:picMkLst>
            <pc:docMk/>
            <pc:sldMk cId="1313704588" sldId="2118"/>
            <ac:picMk id="16" creationId="{1F1CD31E-5546-41ED-99A3-636CFA944630}"/>
          </ac:picMkLst>
        </pc:picChg>
        <pc:picChg chg="add del">
          <ac:chgData name="Tomáš Kubálek" userId="add23078-4725-48e5-87dd-9fe2514ee9a5" providerId="ADAL" clId="{9C218986-87A4-4BDA-BA1C-3970E43A57A6}" dt="2019-09-22T08:17:47.508" v="1049" actId="478"/>
          <ac:picMkLst>
            <pc:docMk/>
            <pc:sldMk cId="1313704588" sldId="2118"/>
            <ac:picMk id="17" creationId="{1677107D-F8E8-4374-B0C3-F5C4AC7FB9E6}"/>
          </ac:picMkLst>
        </pc:picChg>
        <pc:picChg chg="add mod">
          <ac:chgData name="Tomáš Kubálek" userId="add23078-4725-48e5-87dd-9fe2514ee9a5" providerId="ADAL" clId="{9C218986-87A4-4BDA-BA1C-3970E43A57A6}" dt="2019-09-22T08:21:34.508" v="1089" actId="1076"/>
          <ac:picMkLst>
            <pc:docMk/>
            <pc:sldMk cId="1313704588" sldId="2118"/>
            <ac:picMk id="18" creationId="{54AF818D-8203-47BE-A123-A49F0FCB320E}"/>
          </ac:picMkLst>
        </pc:picChg>
        <pc:picChg chg="add del mod">
          <ac:chgData name="Tomáš Kubálek" userId="add23078-4725-48e5-87dd-9fe2514ee9a5" providerId="ADAL" clId="{9C218986-87A4-4BDA-BA1C-3970E43A57A6}" dt="2019-09-22T08:21:59.844" v="1096" actId="478"/>
          <ac:picMkLst>
            <pc:docMk/>
            <pc:sldMk cId="1313704588" sldId="2118"/>
            <ac:picMk id="31" creationId="{A020A282-9BB0-4CC3-90EE-AD79C48A16EE}"/>
          </ac:picMkLst>
        </pc:picChg>
        <pc:picChg chg="add mod">
          <ac:chgData name="Tomáš Kubálek" userId="add23078-4725-48e5-87dd-9fe2514ee9a5" providerId="ADAL" clId="{9C218986-87A4-4BDA-BA1C-3970E43A57A6}" dt="2019-09-22T08:22:15.272" v="1103" actId="108"/>
          <ac:picMkLst>
            <pc:docMk/>
            <pc:sldMk cId="1313704588" sldId="2118"/>
            <ac:picMk id="33" creationId="{302AD5FA-5534-4F36-BBC7-DD660425A572}"/>
          </ac:picMkLst>
        </pc:picChg>
        <pc:cxnChg chg="add mod">
          <ac:chgData name="Tomáš Kubálek" userId="add23078-4725-48e5-87dd-9fe2514ee9a5" providerId="ADAL" clId="{9C218986-87A4-4BDA-BA1C-3970E43A57A6}" dt="2019-09-22T08:18:48.637" v="1062" actId="14100"/>
          <ac:cxnSpMkLst>
            <pc:docMk/>
            <pc:sldMk cId="1313704588" sldId="2118"/>
            <ac:cxnSpMk id="20" creationId="{1E9FFA44-7F33-4981-A310-2C8EFCBD1D5F}"/>
          </ac:cxnSpMkLst>
        </pc:cxnChg>
        <pc:cxnChg chg="add mod">
          <ac:chgData name="Tomáš Kubálek" userId="add23078-4725-48e5-87dd-9fe2514ee9a5" providerId="ADAL" clId="{9C218986-87A4-4BDA-BA1C-3970E43A57A6}" dt="2019-09-22T08:19:04.798" v="1075" actId="14100"/>
          <ac:cxnSpMkLst>
            <pc:docMk/>
            <pc:sldMk cId="1313704588" sldId="2118"/>
            <ac:cxnSpMk id="23" creationId="{CB102B98-84DD-4966-A563-C4DD569DDF60}"/>
          </ac:cxnSpMkLst>
        </pc:cxnChg>
        <pc:cxnChg chg="add mod">
          <ac:chgData name="Tomáš Kubálek" userId="add23078-4725-48e5-87dd-9fe2514ee9a5" providerId="ADAL" clId="{9C218986-87A4-4BDA-BA1C-3970E43A57A6}" dt="2019-09-22T08:19:17.565" v="1079" actId="14100"/>
          <ac:cxnSpMkLst>
            <pc:docMk/>
            <pc:sldMk cId="1313704588" sldId="2118"/>
            <ac:cxnSpMk id="25" creationId="{3ED46B95-6F56-4566-A575-25E9BBF8F924}"/>
          </ac:cxnSpMkLst>
        </pc:cxnChg>
        <pc:cxnChg chg="add mod">
          <ac:chgData name="Tomáš Kubálek" userId="add23078-4725-48e5-87dd-9fe2514ee9a5" providerId="ADAL" clId="{9C218986-87A4-4BDA-BA1C-3970E43A57A6}" dt="2019-09-22T08:22:21.526" v="1104" actId="14100"/>
          <ac:cxnSpMkLst>
            <pc:docMk/>
            <pc:sldMk cId="1313704588" sldId="2118"/>
            <ac:cxnSpMk id="28" creationId="{3CF3A351-BC35-4A9D-BE11-242282DC7E68}"/>
          </ac:cxnSpMkLst>
        </pc:cxnChg>
        <pc:cxnChg chg="add mod">
          <ac:chgData name="Tomáš Kubálek" userId="add23078-4725-48e5-87dd-9fe2514ee9a5" providerId="ADAL" clId="{9C218986-87A4-4BDA-BA1C-3970E43A57A6}" dt="2019-09-22T08:22:34.364" v="1107" actId="14100"/>
          <ac:cxnSpMkLst>
            <pc:docMk/>
            <pc:sldMk cId="1313704588" sldId="2118"/>
            <ac:cxnSpMk id="35" creationId="{02B1163B-E3FE-4B56-B2A9-7F916BCB007D}"/>
          </ac:cxnSpMkLst>
        </pc:cxnChg>
      </pc:sldChg>
      <pc:sldChg chg="addSp delSp modSp add">
        <pc:chgData name="Tomáš Kubálek" userId="add23078-4725-48e5-87dd-9fe2514ee9a5" providerId="ADAL" clId="{9C218986-87A4-4BDA-BA1C-3970E43A57A6}" dt="2019-09-22T08:29:35.022" v="1147" actId="108"/>
        <pc:sldMkLst>
          <pc:docMk/>
          <pc:sldMk cId="529272640" sldId="2119"/>
        </pc:sldMkLst>
        <pc:spChg chg="mod">
          <ac:chgData name="Tomáš Kubálek" userId="add23078-4725-48e5-87dd-9fe2514ee9a5" providerId="ADAL" clId="{9C218986-87A4-4BDA-BA1C-3970E43A57A6}" dt="2019-09-22T08:26:11.692" v="1137" actId="20577"/>
          <ac:spMkLst>
            <pc:docMk/>
            <pc:sldMk cId="529272640" sldId="2119"/>
            <ac:spMk id="2" creationId="{396423A2-3463-4C17-903F-C58F0745881A}"/>
          </ac:spMkLst>
        </pc:spChg>
        <pc:spChg chg="del">
          <ac:chgData name="Tomáš Kubálek" userId="add23078-4725-48e5-87dd-9fe2514ee9a5" providerId="ADAL" clId="{9C218986-87A4-4BDA-BA1C-3970E43A57A6}" dt="2019-09-22T08:28:38.772" v="1138"/>
          <ac:spMkLst>
            <pc:docMk/>
            <pc:sldMk cId="529272640" sldId="2119"/>
            <ac:spMk id="3" creationId="{790E50C3-E2D1-430F-88FF-8ACE8B5F1E98}"/>
          </ac:spMkLst>
        </pc:spChg>
        <pc:picChg chg="add mod">
          <ac:chgData name="Tomáš Kubálek" userId="add23078-4725-48e5-87dd-9fe2514ee9a5" providerId="ADAL" clId="{9C218986-87A4-4BDA-BA1C-3970E43A57A6}" dt="2019-09-22T08:29:34.165" v="1146" actId="108"/>
          <ac:picMkLst>
            <pc:docMk/>
            <pc:sldMk cId="529272640" sldId="2119"/>
            <ac:picMk id="7" creationId="{A6D050A8-C7BA-48DE-9C95-B38D07A278A3}"/>
          </ac:picMkLst>
        </pc:picChg>
        <pc:picChg chg="add mod">
          <ac:chgData name="Tomáš Kubálek" userId="add23078-4725-48e5-87dd-9fe2514ee9a5" providerId="ADAL" clId="{9C218986-87A4-4BDA-BA1C-3970E43A57A6}" dt="2019-09-22T08:29:35.022" v="1147" actId="108"/>
          <ac:picMkLst>
            <pc:docMk/>
            <pc:sldMk cId="529272640" sldId="2119"/>
            <ac:picMk id="8" creationId="{A0504322-8630-42E0-AC18-A88376F32D85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8:51:03.300" v="1321" actId="14100"/>
        <pc:sldMkLst>
          <pc:docMk/>
          <pc:sldMk cId="1606241926" sldId="2120"/>
        </pc:sldMkLst>
        <pc:spChg chg="mod">
          <ac:chgData name="Tomáš Kubálek" userId="add23078-4725-48e5-87dd-9fe2514ee9a5" providerId="ADAL" clId="{9C218986-87A4-4BDA-BA1C-3970E43A57A6}" dt="2019-09-22T08:34:38.404" v="1190" actId="20577"/>
          <ac:spMkLst>
            <pc:docMk/>
            <pc:sldMk cId="1606241926" sldId="2120"/>
            <ac:spMk id="2" creationId="{A08E2059-F905-4EC8-A728-5A77818662FD}"/>
          </ac:spMkLst>
        </pc:spChg>
        <pc:spChg chg="del">
          <ac:chgData name="Tomáš Kubálek" userId="add23078-4725-48e5-87dd-9fe2514ee9a5" providerId="ADAL" clId="{9C218986-87A4-4BDA-BA1C-3970E43A57A6}" dt="2019-09-22T08:34:57.594" v="1191"/>
          <ac:spMkLst>
            <pc:docMk/>
            <pc:sldMk cId="1606241926" sldId="2120"/>
            <ac:spMk id="3" creationId="{F0F46B65-979B-4DAC-A835-B27DECC7F2AF}"/>
          </ac:spMkLst>
        </pc:spChg>
        <pc:picChg chg="add mod">
          <ac:chgData name="Tomáš Kubálek" userId="add23078-4725-48e5-87dd-9fe2514ee9a5" providerId="ADAL" clId="{9C218986-87A4-4BDA-BA1C-3970E43A57A6}" dt="2019-09-22T08:35:10.647" v="1195" actId="108"/>
          <ac:picMkLst>
            <pc:docMk/>
            <pc:sldMk cId="1606241926" sldId="2120"/>
            <ac:picMk id="7" creationId="{15B4A691-1FDE-4798-B046-D1CCCE9D1D40}"/>
          </ac:picMkLst>
        </pc:picChg>
        <pc:picChg chg="add mod">
          <ac:chgData name="Tomáš Kubálek" userId="add23078-4725-48e5-87dd-9fe2514ee9a5" providerId="ADAL" clId="{9C218986-87A4-4BDA-BA1C-3970E43A57A6}" dt="2019-09-22T08:51:03.300" v="1321" actId="14100"/>
          <ac:picMkLst>
            <pc:docMk/>
            <pc:sldMk cId="1606241926" sldId="2120"/>
            <ac:picMk id="8" creationId="{D51DBDFA-1D0B-491C-8108-77530501618D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9:44:40.680" v="1806" actId="20577"/>
        <pc:sldMkLst>
          <pc:docMk/>
          <pc:sldMk cId="178382327" sldId="2121"/>
        </pc:sldMkLst>
        <pc:spChg chg="mod">
          <ac:chgData name="Tomáš Kubálek" userId="add23078-4725-48e5-87dd-9fe2514ee9a5" providerId="ADAL" clId="{9C218986-87A4-4BDA-BA1C-3970E43A57A6}" dt="2019-09-22T09:44:40.680" v="1806" actId="20577"/>
          <ac:spMkLst>
            <pc:docMk/>
            <pc:sldMk cId="178382327" sldId="2121"/>
            <ac:spMk id="2" creationId="{888C80FF-1C68-41B6-A419-EBD034860C00}"/>
          </ac:spMkLst>
        </pc:spChg>
        <pc:picChg chg="add mod">
          <ac:chgData name="Tomáš Kubálek" userId="add23078-4725-48e5-87dd-9fe2514ee9a5" providerId="ADAL" clId="{9C218986-87A4-4BDA-BA1C-3970E43A57A6}" dt="2019-09-22T08:40:54.947" v="1228" actId="14100"/>
          <ac:picMkLst>
            <pc:docMk/>
            <pc:sldMk cId="178382327" sldId="2121"/>
            <ac:picMk id="6" creationId="{26B0E26D-02D1-4FC7-8237-8F4E5E747F69}"/>
          </ac:picMkLst>
        </pc:picChg>
        <pc:picChg chg="add del">
          <ac:chgData name="Tomáš Kubálek" userId="add23078-4725-48e5-87dd-9fe2514ee9a5" providerId="ADAL" clId="{9C218986-87A4-4BDA-BA1C-3970E43A57A6}" dt="2019-09-22T08:40:11.806" v="1219" actId="478"/>
          <ac:picMkLst>
            <pc:docMk/>
            <pc:sldMk cId="178382327" sldId="2121"/>
            <ac:picMk id="7" creationId="{78A2CA10-85E1-42D7-BA02-79014E30E9D5}"/>
          </ac:picMkLst>
        </pc:picChg>
        <pc:picChg chg="add mod">
          <ac:chgData name="Tomáš Kubálek" userId="add23078-4725-48e5-87dd-9fe2514ee9a5" providerId="ADAL" clId="{9C218986-87A4-4BDA-BA1C-3970E43A57A6}" dt="2019-09-22T08:40:47.423" v="1226" actId="108"/>
          <ac:picMkLst>
            <pc:docMk/>
            <pc:sldMk cId="178382327" sldId="2121"/>
            <ac:picMk id="8" creationId="{17FC3722-58C2-4CE2-AFC4-7BFD942CD92B}"/>
          </ac:picMkLst>
        </pc:picChg>
        <pc:picChg chg="add mod">
          <ac:chgData name="Tomáš Kubálek" userId="add23078-4725-48e5-87dd-9fe2514ee9a5" providerId="ADAL" clId="{9C218986-87A4-4BDA-BA1C-3970E43A57A6}" dt="2019-09-22T08:50:34.908" v="1318" actId="1035"/>
          <ac:picMkLst>
            <pc:docMk/>
            <pc:sldMk cId="178382327" sldId="2121"/>
            <ac:picMk id="9" creationId="{16C3FEFF-53D2-4383-951F-592D85B33542}"/>
          </ac:picMkLst>
        </pc:picChg>
      </pc:sldChg>
      <pc:sldChg chg="addSp delSp modSp add ord">
        <pc:chgData name="Tomáš Kubálek" userId="add23078-4725-48e5-87dd-9fe2514ee9a5" providerId="ADAL" clId="{9C218986-87A4-4BDA-BA1C-3970E43A57A6}" dt="2019-09-22T10:37:05.078" v="2208" actId="20577"/>
        <pc:sldMkLst>
          <pc:docMk/>
          <pc:sldMk cId="895090957" sldId="2122"/>
        </pc:sldMkLst>
        <pc:spChg chg="mod">
          <ac:chgData name="Tomáš Kubálek" userId="add23078-4725-48e5-87dd-9fe2514ee9a5" providerId="ADAL" clId="{9C218986-87A4-4BDA-BA1C-3970E43A57A6}" dt="2019-09-22T10:37:05.078" v="2208" actId="20577"/>
          <ac:spMkLst>
            <pc:docMk/>
            <pc:sldMk cId="895090957" sldId="2122"/>
            <ac:spMk id="2" creationId="{07B10438-A488-450C-9E8D-5154B9DAED32}"/>
          </ac:spMkLst>
        </pc:spChg>
        <pc:spChg chg="del">
          <ac:chgData name="Tomáš Kubálek" userId="add23078-4725-48e5-87dd-9fe2514ee9a5" providerId="ADAL" clId="{9C218986-87A4-4BDA-BA1C-3970E43A57A6}" dt="2019-09-22T08:44:59.513" v="1245"/>
          <ac:spMkLst>
            <pc:docMk/>
            <pc:sldMk cId="895090957" sldId="2122"/>
            <ac:spMk id="3" creationId="{B2BE6792-C042-4337-97E5-880140D44480}"/>
          </ac:spMkLst>
        </pc:spChg>
        <pc:picChg chg="add mod">
          <ac:chgData name="Tomáš Kubálek" userId="add23078-4725-48e5-87dd-9fe2514ee9a5" providerId="ADAL" clId="{9C218986-87A4-4BDA-BA1C-3970E43A57A6}" dt="2019-09-22T08:45:59.323" v="1257" actId="14100"/>
          <ac:picMkLst>
            <pc:docMk/>
            <pc:sldMk cId="895090957" sldId="2122"/>
            <ac:picMk id="7" creationId="{8DF20CAE-87B4-45A2-A10C-88DF044F4652}"/>
          </ac:picMkLst>
        </pc:picChg>
        <pc:picChg chg="add mod">
          <ac:chgData name="Tomáš Kubálek" userId="add23078-4725-48e5-87dd-9fe2514ee9a5" providerId="ADAL" clId="{9C218986-87A4-4BDA-BA1C-3970E43A57A6}" dt="2019-09-22T08:46:01.771" v="1258" actId="14100"/>
          <ac:picMkLst>
            <pc:docMk/>
            <pc:sldMk cId="895090957" sldId="2122"/>
            <ac:picMk id="8" creationId="{E471BC34-70C6-4FAA-85CF-EEFA000CCB6C}"/>
          </ac:picMkLst>
        </pc:picChg>
        <pc:picChg chg="add mod">
          <ac:chgData name="Tomáš Kubálek" userId="add23078-4725-48e5-87dd-9fe2514ee9a5" providerId="ADAL" clId="{9C218986-87A4-4BDA-BA1C-3970E43A57A6}" dt="2019-09-22T08:51:29.979" v="1324" actId="14100"/>
          <ac:picMkLst>
            <pc:docMk/>
            <pc:sldMk cId="895090957" sldId="2122"/>
            <ac:picMk id="9" creationId="{04D046F2-4F33-427B-A132-A6ED2B118FAB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10:37:01.351" v="2205" actId="20577"/>
        <pc:sldMkLst>
          <pc:docMk/>
          <pc:sldMk cId="651816044" sldId="2123"/>
        </pc:sldMkLst>
        <pc:spChg chg="mod">
          <ac:chgData name="Tomáš Kubálek" userId="add23078-4725-48e5-87dd-9fe2514ee9a5" providerId="ADAL" clId="{9C218986-87A4-4BDA-BA1C-3970E43A57A6}" dt="2019-09-22T10:37:01.351" v="2205" actId="20577"/>
          <ac:spMkLst>
            <pc:docMk/>
            <pc:sldMk cId="651816044" sldId="2123"/>
            <ac:spMk id="2" creationId="{92BEBA63-C0CE-4A2D-B5B6-BB44C9DACC23}"/>
          </ac:spMkLst>
        </pc:spChg>
        <pc:picChg chg="add del mod">
          <ac:chgData name="Tomáš Kubálek" userId="add23078-4725-48e5-87dd-9fe2514ee9a5" providerId="ADAL" clId="{9C218986-87A4-4BDA-BA1C-3970E43A57A6}" dt="2019-09-22T08:51:36.033" v="1325" actId="478"/>
          <ac:picMkLst>
            <pc:docMk/>
            <pc:sldMk cId="651816044" sldId="2123"/>
            <ac:picMk id="6" creationId="{FB4500AA-2F3F-4838-A17E-71B164F6750D}"/>
          </ac:picMkLst>
        </pc:picChg>
        <pc:picChg chg="add mod">
          <ac:chgData name="Tomáš Kubálek" userId="add23078-4725-48e5-87dd-9fe2514ee9a5" providerId="ADAL" clId="{9C218986-87A4-4BDA-BA1C-3970E43A57A6}" dt="2019-09-22T08:49:58.367" v="1310" actId="108"/>
          <ac:picMkLst>
            <pc:docMk/>
            <pc:sldMk cId="651816044" sldId="2123"/>
            <ac:picMk id="7" creationId="{7B5BDF27-BCD5-41A5-9134-958F730E1F8C}"/>
          </ac:picMkLst>
        </pc:picChg>
        <pc:picChg chg="add mod">
          <ac:chgData name="Tomáš Kubálek" userId="add23078-4725-48e5-87dd-9fe2514ee9a5" providerId="ADAL" clId="{9C218986-87A4-4BDA-BA1C-3970E43A57A6}" dt="2019-09-22T08:49:58.909" v="1311" actId="108"/>
          <ac:picMkLst>
            <pc:docMk/>
            <pc:sldMk cId="651816044" sldId="2123"/>
            <ac:picMk id="8" creationId="{639FCDBF-B485-44C4-9849-AA07F3066C67}"/>
          </ac:picMkLst>
        </pc:picChg>
        <pc:picChg chg="add mod">
          <ac:chgData name="Tomáš Kubálek" userId="add23078-4725-48e5-87dd-9fe2514ee9a5" providerId="ADAL" clId="{9C218986-87A4-4BDA-BA1C-3970E43A57A6}" dt="2019-09-22T08:52:06.059" v="1331" actId="1076"/>
          <ac:picMkLst>
            <pc:docMk/>
            <pc:sldMk cId="651816044" sldId="2123"/>
            <ac:picMk id="9" creationId="{A3E9F242-5C84-4BA9-B7E0-7085F901EEE5}"/>
          </ac:picMkLst>
        </pc:picChg>
      </pc:sldChg>
      <pc:sldChg chg="addSp modSp add">
        <pc:chgData name="Tomáš Kubálek" userId="add23078-4725-48e5-87dd-9fe2514ee9a5" providerId="ADAL" clId="{9C218986-87A4-4BDA-BA1C-3970E43A57A6}" dt="2019-09-22T09:44:44.592" v="1808" actId="20577"/>
        <pc:sldMkLst>
          <pc:docMk/>
          <pc:sldMk cId="33844112" sldId="2124"/>
        </pc:sldMkLst>
        <pc:spChg chg="mod">
          <ac:chgData name="Tomáš Kubálek" userId="add23078-4725-48e5-87dd-9fe2514ee9a5" providerId="ADAL" clId="{9C218986-87A4-4BDA-BA1C-3970E43A57A6}" dt="2019-09-22T09:44:44.592" v="1808" actId="20577"/>
          <ac:spMkLst>
            <pc:docMk/>
            <pc:sldMk cId="33844112" sldId="2124"/>
            <ac:spMk id="2" creationId="{EABB54A8-3CFE-4F5C-AFC0-6FCAABD126FC}"/>
          </ac:spMkLst>
        </pc:spChg>
        <pc:picChg chg="add mod">
          <ac:chgData name="Tomáš Kubálek" userId="add23078-4725-48e5-87dd-9fe2514ee9a5" providerId="ADAL" clId="{9C218986-87A4-4BDA-BA1C-3970E43A57A6}" dt="2019-09-22T08:53:30.772" v="1354" actId="1076"/>
          <ac:picMkLst>
            <pc:docMk/>
            <pc:sldMk cId="33844112" sldId="2124"/>
            <ac:picMk id="6" creationId="{5AEBED58-C433-47ED-BA93-1C53BB7B3D9E}"/>
          </ac:picMkLst>
        </pc:picChg>
        <pc:picChg chg="add mod">
          <ac:chgData name="Tomáš Kubálek" userId="add23078-4725-48e5-87dd-9fe2514ee9a5" providerId="ADAL" clId="{9C218986-87A4-4BDA-BA1C-3970E43A57A6}" dt="2019-09-22T08:55:55.332" v="1368" actId="14100"/>
          <ac:picMkLst>
            <pc:docMk/>
            <pc:sldMk cId="33844112" sldId="2124"/>
            <ac:picMk id="7" creationId="{D90EAB7C-F716-4753-87A3-5072856528E8}"/>
          </ac:picMkLst>
        </pc:picChg>
        <pc:picChg chg="add mod">
          <ac:chgData name="Tomáš Kubálek" userId="add23078-4725-48e5-87dd-9fe2514ee9a5" providerId="ADAL" clId="{9C218986-87A4-4BDA-BA1C-3970E43A57A6}" dt="2019-09-22T08:56:03.742" v="1370" actId="108"/>
          <ac:picMkLst>
            <pc:docMk/>
            <pc:sldMk cId="33844112" sldId="2124"/>
            <ac:picMk id="8" creationId="{7B6D809A-F735-4EE8-978C-B8180943066F}"/>
          </ac:picMkLst>
        </pc:picChg>
      </pc:sldChg>
      <pc:sldChg chg="addSp modSp add">
        <pc:chgData name="Tomáš Kubálek" userId="add23078-4725-48e5-87dd-9fe2514ee9a5" providerId="ADAL" clId="{9C218986-87A4-4BDA-BA1C-3970E43A57A6}" dt="2019-09-22T08:59:00.540" v="1475" actId="108"/>
        <pc:sldMkLst>
          <pc:docMk/>
          <pc:sldMk cId="4133305014" sldId="2125"/>
        </pc:sldMkLst>
        <pc:spChg chg="mod">
          <ac:chgData name="Tomáš Kubálek" userId="add23078-4725-48e5-87dd-9fe2514ee9a5" providerId="ADAL" clId="{9C218986-87A4-4BDA-BA1C-3970E43A57A6}" dt="2019-09-22T08:57:44.323" v="1395" actId="20577"/>
          <ac:spMkLst>
            <pc:docMk/>
            <pc:sldMk cId="4133305014" sldId="2125"/>
            <ac:spMk id="2" creationId="{FA35D7CF-83EF-455F-A49B-1EFCCF3FEA4F}"/>
          </ac:spMkLst>
        </pc:spChg>
        <pc:spChg chg="mod">
          <ac:chgData name="Tomáš Kubálek" userId="add23078-4725-48e5-87dd-9fe2514ee9a5" providerId="ADAL" clId="{9C218986-87A4-4BDA-BA1C-3970E43A57A6}" dt="2019-09-22T08:58:32.011" v="1466" actId="20577"/>
          <ac:spMkLst>
            <pc:docMk/>
            <pc:sldMk cId="4133305014" sldId="2125"/>
            <ac:spMk id="3" creationId="{274A384E-FB25-4048-8B3B-2C8B64612275}"/>
          </ac:spMkLst>
        </pc:spChg>
        <pc:picChg chg="add mod">
          <ac:chgData name="Tomáš Kubálek" userId="add23078-4725-48e5-87dd-9fe2514ee9a5" providerId="ADAL" clId="{9C218986-87A4-4BDA-BA1C-3970E43A57A6}" dt="2019-09-22T08:59:00.540" v="1475" actId="108"/>
          <ac:picMkLst>
            <pc:docMk/>
            <pc:sldMk cId="4133305014" sldId="2125"/>
            <ac:picMk id="7" creationId="{9AD9A479-E4D1-4455-921D-B234FFEF9B8C}"/>
          </ac:picMkLst>
        </pc:picChg>
      </pc:sldChg>
      <pc:sldChg chg="addSp modSp add">
        <pc:chgData name="Tomáš Kubálek" userId="add23078-4725-48e5-87dd-9fe2514ee9a5" providerId="ADAL" clId="{9C218986-87A4-4BDA-BA1C-3970E43A57A6}" dt="2019-09-22T09:00:25.077" v="1525" actId="108"/>
        <pc:sldMkLst>
          <pc:docMk/>
          <pc:sldMk cId="618494760" sldId="2126"/>
        </pc:sldMkLst>
        <pc:spChg chg="mod">
          <ac:chgData name="Tomáš Kubálek" userId="add23078-4725-48e5-87dd-9fe2514ee9a5" providerId="ADAL" clId="{9C218986-87A4-4BDA-BA1C-3970E43A57A6}" dt="2019-09-22T08:59:53.034" v="1488" actId="20577"/>
          <ac:spMkLst>
            <pc:docMk/>
            <pc:sldMk cId="618494760" sldId="2126"/>
            <ac:spMk id="2" creationId="{5B5DF601-0734-4946-AAC0-41DA4191D947}"/>
          </ac:spMkLst>
        </pc:spChg>
        <pc:spChg chg="mod">
          <ac:chgData name="Tomáš Kubálek" userId="add23078-4725-48e5-87dd-9fe2514ee9a5" providerId="ADAL" clId="{9C218986-87A4-4BDA-BA1C-3970E43A57A6}" dt="2019-09-22T09:00:03.259" v="1520" actId="20577"/>
          <ac:spMkLst>
            <pc:docMk/>
            <pc:sldMk cId="618494760" sldId="2126"/>
            <ac:spMk id="3" creationId="{9B60B228-FB66-403A-8C28-28B6C4A2A916}"/>
          </ac:spMkLst>
        </pc:spChg>
        <pc:picChg chg="add mod">
          <ac:chgData name="Tomáš Kubálek" userId="add23078-4725-48e5-87dd-9fe2514ee9a5" providerId="ADAL" clId="{9C218986-87A4-4BDA-BA1C-3970E43A57A6}" dt="2019-09-22T09:00:25.077" v="1525" actId="108"/>
          <ac:picMkLst>
            <pc:docMk/>
            <pc:sldMk cId="618494760" sldId="2126"/>
            <ac:picMk id="7" creationId="{72AC2BF8-0AA2-47A5-ABB5-6EA9B42086B7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9:03:58.747" v="1578" actId="14100"/>
        <pc:sldMkLst>
          <pc:docMk/>
          <pc:sldMk cId="2060833224" sldId="2127"/>
        </pc:sldMkLst>
        <pc:spChg chg="mod">
          <ac:chgData name="Tomáš Kubálek" userId="add23078-4725-48e5-87dd-9fe2514ee9a5" providerId="ADAL" clId="{9C218986-87A4-4BDA-BA1C-3970E43A57A6}" dt="2019-09-22T09:01:15.035" v="1559" actId="20577"/>
          <ac:spMkLst>
            <pc:docMk/>
            <pc:sldMk cId="2060833224" sldId="2127"/>
            <ac:spMk id="2" creationId="{DCA633A3-6D2E-4EDF-9386-27C378419E8D}"/>
          </ac:spMkLst>
        </pc:spChg>
        <pc:spChg chg="del">
          <ac:chgData name="Tomáš Kubálek" userId="add23078-4725-48e5-87dd-9fe2514ee9a5" providerId="ADAL" clId="{9C218986-87A4-4BDA-BA1C-3970E43A57A6}" dt="2019-09-22T09:02:37.426" v="1560"/>
          <ac:spMkLst>
            <pc:docMk/>
            <pc:sldMk cId="2060833224" sldId="2127"/>
            <ac:spMk id="3" creationId="{E64DC0B8-066F-4326-9D2B-96DDC65156E6}"/>
          </ac:spMkLst>
        </pc:spChg>
        <pc:picChg chg="add mod">
          <ac:chgData name="Tomáš Kubálek" userId="add23078-4725-48e5-87dd-9fe2514ee9a5" providerId="ADAL" clId="{9C218986-87A4-4BDA-BA1C-3970E43A57A6}" dt="2019-09-22T09:03:22.363" v="1570" actId="14100"/>
          <ac:picMkLst>
            <pc:docMk/>
            <pc:sldMk cId="2060833224" sldId="2127"/>
            <ac:picMk id="7" creationId="{94A56422-7AA8-4DFB-B5C0-3BE537925379}"/>
          </ac:picMkLst>
        </pc:picChg>
        <pc:picChg chg="add mod">
          <ac:chgData name="Tomáš Kubálek" userId="add23078-4725-48e5-87dd-9fe2514ee9a5" providerId="ADAL" clId="{9C218986-87A4-4BDA-BA1C-3970E43A57A6}" dt="2019-09-22T09:03:30.362" v="1574" actId="1076"/>
          <ac:picMkLst>
            <pc:docMk/>
            <pc:sldMk cId="2060833224" sldId="2127"/>
            <ac:picMk id="8" creationId="{B9FF2FA2-445F-446F-8048-7F9CB620EF10}"/>
          </ac:picMkLst>
        </pc:picChg>
        <pc:cxnChg chg="add mod">
          <ac:chgData name="Tomáš Kubálek" userId="add23078-4725-48e5-87dd-9fe2514ee9a5" providerId="ADAL" clId="{9C218986-87A4-4BDA-BA1C-3970E43A57A6}" dt="2019-09-22T09:03:58.747" v="1578" actId="14100"/>
          <ac:cxnSpMkLst>
            <pc:docMk/>
            <pc:sldMk cId="2060833224" sldId="2127"/>
            <ac:cxnSpMk id="9" creationId="{95ED679F-A49F-4218-A47D-BC0EDEF9EBF0}"/>
          </ac:cxnSpMkLst>
        </pc:cxnChg>
      </pc:sldChg>
      <pc:sldChg chg="addSp modSp add">
        <pc:chgData name="Tomáš Kubálek" userId="add23078-4725-48e5-87dd-9fe2514ee9a5" providerId="ADAL" clId="{9C218986-87A4-4BDA-BA1C-3970E43A57A6}" dt="2019-09-22T09:07:23.725" v="1627" actId="108"/>
        <pc:sldMkLst>
          <pc:docMk/>
          <pc:sldMk cId="4238238895" sldId="2128"/>
        </pc:sldMkLst>
        <pc:spChg chg="mod">
          <ac:chgData name="Tomáš Kubálek" userId="add23078-4725-48e5-87dd-9fe2514ee9a5" providerId="ADAL" clId="{9C218986-87A4-4BDA-BA1C-3970E43A57A6}" dt="2019-09-22T09:05:19.908" v="1615" actId="20577"/>
          <ac:spMkLst>
            <pc:docMk/>
            <pc:sldMk cId="4238238895" sldId="2128"/>
            <ac:spMk id="2" creationId="{97FAA18F-5839-4DFA-AE65-AB1CC0678DC0}"/>
          </ac:spMkLst>
        </pc:spChg>
        <pc:picChg chg="add mod">
          <ac:chgData name="Tomáš Kubálek" userId="add23078-4725-48e5-87dd-9fe2514ee9a5" providerId="ADAL" clId="{9C218986-87A4-4BDA-BA1C-3970E43A57A6}" dt="2019-09-22T09:07:23.725" v="1627" actId="108"/>
          <ac:picMkLst>
            <pc:docMk/>
            <pc:sldMk cId="4238238895" sldId="2128"/>
            <ac:picMk id="6" creationId="{B6F9A64F-604E-4D89-BF1A-84964B3B76AE}"/>
          </ac:picMkLst>
        </pc:picChg>
        <pc:picChg chg="add mod">
          <ac:chgData name="Tomáš Kubálek" userId="add23078-4725-48e5-87dd-9fe2514ee9a5" providerId="ADAL" clId="{9C218986-87A4-4BDA-BA1C-3970E43A57A6}" dt="2019-09-22T09:07:22.742" v="1626" actId="108"/>
          <ac:picMkLst>
            <pc:docMk/>
            <pc:sldMk cId="4238238895" sldId="2128"/>
            <ac:picMk id="7" creationId="{91F65D76-47B8-4DCB-8F11-71DEE38AC8C1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33:08.054" v="2080" actId="1076"/>
        <pc:sldMkLst>
          <pc:docMk/>
          <pc:sldMk cId="2258212222" sldId="2129"/>
        </pc:sldMkLst>
        <pc:spChg chg="mod">
          <ac:chgData name="Tomáš Kubálek" userId="add23078-4725-48e5-87dd-9fe2514ee9a5" providerId="ADAL" clId="{9C218986-87A4-4BDA-BA1C-3970E43A57A6}" dt="2019-09-22T09:21:17.977" v="1670" actId="20577"/>
          <ac:spMkLst>
            <pc:docMk/>
            <pc:sldMk cId="2258212222" sldId="2129"/>
            <ac:spMk id="2" creationId="{172C3E83-9022-4609-A70C-B3283EEABE63}"/>
          </ac:spMkLst>
        </pc:spChg>
        <pc:picChg chg="add mod">
          <ac:chgData name="Tomáš Kubálek" userId="add23078-4725-48e5-87dd-9fe2514ee9a5" providerId="ADAL" clId="{9C218986-87A4-4BDA-BA1C-3970E43A57A6}" dt="2019-09-22T09:23:31.865" v="1682" actId="14100"/>
          <ac:picMkLst>
            <pc:docMk/>
            <pc:sldMk cId="2258212222" sldId="2129"/>
            <ac:picMk id="6" creationId="{9DE40EBE-87BC-48F2-A2A7-7057B1D3C6DD}"/>
          </ac:picMkLst>
        </pc:picChg>
        <pc:picChg chg="add mod">
          <ac:chgData name="Tomáš Kubálek" userId="add23078-4725-48e5-87dd-9fe2514ee9a5" providerId="ADAL" clId="{9C218986-87A4-4BDA-BA1C-3970E43A57A6}" dt="2019-09-22T09:23:43.884" v="1685" actId="108"/>
          <ac:picMkLst>
            <pc:docMk/>
            <pc:sldMk cId="2258212222" sldId="2129"/>
            <ac:picMk id="7" creationId="{E76F51B6-6E9C-458C-8F30-3D101E081A7A}"/>
          </ac:picMkLst>
        </pc:picChg>
        <pc:picChg chg="add mod">
          <ac:chgData name="Tomáš Kubálek" userId="add23078-4725-48e5-87dd-9fe2514ee9a5" providerId="ADAL" clId="{9C218986-87A4-4BDA-BA1C-3970E43A57A6}" dt="2019-09-22T10:33:08.054" v="2080" actId="1076"/>
          <ac:picMkLst>
            <pc:docMk/>
            <pc:sldMk cId="2258212222" sldId="2129"/>
            <ac:picMk id="8" creationId="{E3F58A4F-0C5B-4E41-A139-2235B39EED72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33:35.214" v="2084" actId="1076"/>
        <pc:sldMkLst>
          <pc:docMk/>
          <pc:sldMk cId="2251233883" sldId="2130"/>
        </pc:sldMkLst>
        <pc:spChg chg="mod">
          <ac:chgData name="Tomáš Kubálek" userId="add23078-4725-48e5-87dd-9fe2514ee9a5" providerId="ADAL" clId="{9C218986-87A4-4BDA-BA1C-3970E43A57A6}" dt="2019-09-22T09:46:19.744" v="1843" actId="20577"/>
          <ac:spMkLst>
            <pc:docMk/>
            <pc:sldMk cId="2251233883" sldId="2130"/>
            <ac:spMk id="2" creationId="{C3D9BA12-B4D5-4912-BD22-EC4D83B90402}"/>
          </ac:spMkLst>
        </pc:spChg>
        <pc:picChg chg="add mod">
          <ac:chgData name="Tomáš Kubálek" userId="add23078-4725-48e5-87dd-9fe2514ee9a5" providerId="ADAL" clId="{9C218986-87A4-4BDA-BA1C-3970E43A57A6}" dt="2019-09-22T09:47:26.627" v="1855" actId="108"/>
          <ac:picMkLst>
            <pc:docMk/>
            <pc:sldMk cId="2251233883" sldId="2130"/>
            <ac:picMk id="6" creationId="{87CFCAC0-3430-491B-9BA5-853656F1DE2D}"/>
          </ac:picMkLst>
        </pc:picChg>
        <pc:picChg chg="add mod">
          <ac:chgData name="Tomáš Kubálek" userId="add23078-4725-48e5-87dd-9fe2514ee9a5" providerId="ADAL" clId="{9C218986-87A4-4BDA-BA1C-3970E43A57A6}" dt="2019-09-22T09:47:27.114" v="1856" actId="108"/>
          <ac:picMkLst>
            <pc:docMk/>
            <pc:sldMk cId="2251233883" sldId="2130"/>
            <ac:picMk id="7" creationId="{1EF2B9C8-BB65-4096-84D7-C7863939935C}"/>
          </ac:picMkLst>
        </pc:picChg>
        <pc:picChg chg="add mod">
          <ac:chgData name="Tomáš Kubálek" userId="add23078-4725-48e5-87dd-9fe2514ee9a5" providerId="ADAL" clId="{9C218986-87A4-4BDA-BA1C-3970E43A57A6}" dt="2019-09-22T10:33:35.214" v="2084" actId="1076"/>
          <ac:picMkLst>
            <pc:docMk/>
            <pc:sldMk cId="2251233883" sldId="2130"/>
            <ac:picMk id="8" creationId="{FDFA6088-AA5D-4B96-A616-0D4E5364C921}"/>
          </ac:picMkLst>
        </pc:picChg>
      </pc:sldChg>
      <pc:sldChg chg="add del">
        <pc:chgData name="Tomáš Kubálek" userId="add23078-4725-48e5-87dd-9fe2514ee9a5" providerId="ADAL" clId="{9C218986-87A4-4BDA-BA1C-3970E43A57A6}" dt="2019-09-22T09:21:36.058" v="1672" actId="2696"/>
        <pc:sldMkLst>
          <pc:docMk/>
          <pc:sldMk cId="3487434125" sldId="2130"/>
        </pc:sldMkLst>
      </pc:sldChg>
      <pc:sldChg chg="addSp delSp modSp add">
        <pc:chgData name="Tomáš Kubálek" userId="add23078-4725-48e5-87dd-9fe2514ee9a5" providerId="ADAL" clId="{9C218986-87A4-4BDA-BA1C-3970E43A57A6}" dt="2019-09-22T10:34:00.789" v="2088" actId="1076"/>
        <pc:sldMkLst>
          <pc:docMk/>
          <pc:sldMk cId="99683189" sldId="2131"/>
        </pc:sldMkLst>
        <pc:spChg chg="mod">
          <ac:chgData name="Tomáš Kubálek" userId="add23078-4725-48e5-87dd-9fe2514ee9a5" providerId="ADAL" clId="{9C218986-87A4-4BDA-BA1C-3970E43A57A6}" dt="2019-09-22T10:22:18.382" v="2041" actId="20577"/>
          <ac:spMkLst>
            <pc:docMk/>
            <pc:sldMk cId="99683189" sldId="2131"/>
            <ac:spMk id="2" creationId="{46A3F0AE-89AF-4FBF-B046-DACC292E8D58}"/>
          </ac:spMkLst>
        </pc:spChg>
        <pc:picChg chg="add del mod">
          <ac:chgData name="Tomáš Kubálek" userId="add23078-4725-48e5-87dd-9fe2514ee9a5" providerId="ADAL" clId="{9C218986-87A4-4BDA-BA1C-3970E43A57A6}" dt="2019-09-22T10:30:00.607" v="2046" actId="478"/>
          <ac:picMkLst>
            <pc:docMk/>
            <pc:sldMk cId="99683189" sldId="2131"/>
            <ac:picMk id="6" creationId="{7EBC770B-2829-43BA-B67D-51EB9B92BB6B}"/>
          </ac:picMkLst>
        </pc:picChg>
        <pc:picChg chg="add mod">
          <ac:chgData name="Tomáš Kubálek" userId="add23078-4725-48e5-87dd-9fe2514ee9a5" providerId="ADAL" clId="{9C218986-87A4-4BDA-BA1C-3970E43A57A6}" dt="2019-09-22T10:31:15.111" v="2057" actId="14100"/>
          <ac:picMkLst>
            <pc:docMk/>
            <pc:sldMk cId="99683189" sldId="2131"/>
            <ac:picMk id="7" creationId="{7FB1BFF8-8283-4CEE-A5D2-78474E6EEFC0}"/>
          </ac:picMkLst>
        </pc:picChg>
        <pc:picChg chg="add mod">
          <ac:chgData name="Tomáš Kubálek" userId="add23078-4725-48e5-87dd-9fe2514ee9a5" providerId="ADAL" clId="{9C218986-87A4-4BDA-BA1C-3970E43A57A6}" dt="2019-09-22T10:31:18.672" v="2058" actId="108"/>
          <ac:picMkLst>
            <pc:docMk/>
            <pc:sldMk cId="99683189" sldId="2131"/>
            <ac:picMk id="8" creationId="{87B88E94-3D18-47C8-AEF9-20304967FD98}"/>
          </ac:picMkLst>
        </pc:picChg>
        <pc:picChg chg="add mod">
          <ac:chgData name="Tomáš Kubálek" userId="add23078-4725-48e5-87dd-9fe2514ee9a5" providerId="ADAL" clId="{9C218986-87A4-4BDA-BA1C-3970E43A57A6}" dt="2019-09-22T10:34:00.789" v="2088" actId="1076"/>
          <ac:picMkLst>
            <pc:docMk/>
            <pc:sldMk cId="99683189" sldId="2131"/>
            <ac:picMk id="9" creationId="{5924C4B1-29DB-4B20-AFBB-6600C0258480}"/>
          </ac:picMkLst>
        </pc:picChg>
      </pc:sldChg>
      <pc:sldChg chg="addSp modSp add ord">
        <pc:chgData name="Tomáš Kubálek" userId="add23078-4725-48e5-87dd-9fe2514ee9a5" providerId="ADAL" clId="{9C218986-87A4-4BDA-BA1C-3970E43A57A6}" dt="2019-09-22T12:12:24.347" v="2622" actId="108"/>
        <pc:sldMkLst>
          <pc:docMk/>
          <pc:sldMk cId="2382923027" sldId="2132"/>
        </pc:sldMkLst>
        <pc:spChg chg="mod">
          <ac:chgData name="Tomáš Kubálek" userId="add23078-4725-48e5-87dd-9fe2514ee9a5" providerId="ADAL" clId="{9C218986-87A4-4BDA-BA1C-3970E43A57A6}" dt="2019-09-22T10:34:57.662" v="2125" actId="20577"/>
          <ac:spMkLst>
            <pc:docMk/>
            <pc:sldMk cId="2382923027" sldId="2132"/>
            <ac:spMk id="2" creationId="{BB45E7D3-FD58-4328-A17E-BC8DDE71CA06}"/>
          </ac:spMkLst>
        </pc:spChg>
        <pc:picChg chg="add mod">
          <ac:chgData name="Tomáš Kubálek" userId="add23078-4725-48e5-87dd-9fe2514ee9a5" providerId="ADAL" clId="{9C218986-87A4-4BDA-BA1C-3970E43A57A6}" dt="2019-09-22T10:35:29.598" v="2129" actId="1076"/>
          <ac:picMkLst>
            <pc:docMk/>
            <pc:sldMk cId="2382923027" sldId="2132"/>
            <ac:picMk id="6" creationId="{ECA0796A-1D44-4ADB-B042-6E1FA36EEA76}"/>
          </ac:picMkLst>
        </pc:picChg>
        <pc:picChg chg="add mod">
          <ac:chgData name="Tomáš Kubálek" userId="add23078-4725-48e5-87dd-9fe2514ee9a5" providerId="ADAL" clId="{9C218986-87A4-4BDA-BA1C-3970E43A57A6}" dt="2019-09-22T12:12:23.659" v="2621" actId="108"/>
          <ac:picMkLst>
            <pc:docMk/>
            <pc:sldMk cId="2382923027" sldId="2132"/>
            <ac:picMk id="7" creationId="{8E1CFA82-1C8F-4781-8C91-7B7ECF2D766D}"/>
          </ac:picMkLst>
        </pc:picChg>
        <pc:picChg chg="add mod">
          <ac:chgData name="Tomáš Kubálek" userId="add23078-4725-48e5-87dd-9fe2514ee9a5" providerId="ADAL" clId="{9C218986-87A4-4BDA-BA1C-3970E43A57A6}" dt="2019-09-22T12:12:24.347" v="2622" actId="108"/>
          <ac:picMkLst>
            <pc:docMk/>
            <pc:sldMk cId="2382923027" sldId="2132"/>
            <ac:picMk id="8" creationId="{18FFE11C-D1E9-450C-823C-454C4A165CF1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37:33.614" v="2212" actId="1076"/>
        <pc:sldMkLst>
          <pc:docMk/>
          <pc:sldMk cId="3959516963" sldId="2133"/>
        </pc:sldMkLst>
        <pc:spChg chg="mod">
          <ac:chgData name="Tomáš Kubálek" userId="add23078-4725-48e5-87dd-9fe2514ee9a5" providerId="ADAL" clId="{9C218986-87A4-4BDA-BA1C-3970E43A57A6}" dt="2019-09-22T10:36:45.478" v="2176" actId="20577"/>
          <ac:spMkLst>
            <pc:docMk/>
            <pc:sldMk cId="3959516963" sldId="2133"/>
            <ac:spMk id="2" creationId="{E0B46D42-44FB-49B3-923D-E8E1EE786308}"/>
          </ac:spMkLst>
        </pc:spChg>
        <pc:picChg chg="add mod">
          <ac:chgData name="Tomáš Kubálek" userId="add23078-4725-48e5-87dd-9fe2514ee9a5" providerId="ADAL" clId="{9C218986-87A4-4BDA-BA1C-3970E43A57A6}" dt="2019-09-22T10:37:33.614" v="2212" actId="1076"/>
          <ac:picMkLst>
            <pc:docMk/>
            <pc:sldMk cId="3959516963" sldId="2133"/>
            <ac:picMk id="6" creationId="{D7F3E08C-6D3C-4CEF-B0A0-6E9AB5F514E2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46:00.016" v="2261" actId="108"/>
        <pc:sldMkLst>
          <pc:docMk/>
          <pc:sldMk cId="1367390270" sldId="2134"/>
        </pc:sldMkLst>
        <pc:spChg chg="mod">
          <ac:chgData name="Tomáš Kubálek" userId="add23078-4725-48e5-87dd-9fe2514ee9a5" providerId="ADAL" clId="{9C218986-87A4-4BDA-BA1C-3970E43A57A6}" dt="2019-09-22T10:36:57.110" v="2203" actId="20577"/>
          <ac:spMkLst>
            <pc:docMk/>
            <pc:sldMk cId="1367390270" sldId="2134"/>
            <ac:spMk id="2" creationId="{8BD5ED3C-14A1-4E19-9815-664326A10682}"/>
          </ac:spMkLst>
        </pc:spChg>
        <pc:picChg chg="add mod">
          <ac:chgData name="Tomáš Kubálek" userId="add23078-4725-48e5-87dd-9fe2514ee9a5" providerId="ADAL" clId="{9C218986-87A4-4BDA-BA1C-3970E43A57A6}" dt="2019-09-22T10:38:02.895" v="2219" actId="14100"/>
          <ac:picMkLst>
            <pc:docMk/>
            <pc:sldMk cId="1367390270" sldId="2134"/>
            <ac:picMk id="6" creationId="{635BFABE-9E55-4347-B410-78A95A08C18C}"/>
          </ac:picMkLst>
        </pc:picChg>
        <pc:picChg chg="add mod">
          <ac:chgData name="Tomáš Kubálek" userId="add23078-4725-48e5-87dd-9fe2514ee9a5" providerId="ADAL" clId="{9C218986-87A4-4BDA-BA1C-3970E43A57A6}" dt="2019-09-22T10:45:16.078" v="2253" actId="1076"/>
          <ac:picMkLst>
            <pc:docMk/>
            <pc:sldMk cId="1367390270" sldId="2134"/>
            <ac:picMk id="7" creationId="{EF3A418F-9C0F-4A0D-BBB8-448EC76ACFFB}"/>
          </ac:picMkLst>
        </pc:picChg>
        <pc:picChg chg="add mod">
          <ac:chgData name="Tomáš Kubálek" userId="add23078-4725-48e5-87dd-9fe2514ee9a5" providerId="ADAL" clId="{9C218986-87A4-4BDA-BA1C-3970E43A57A6}" dt="2019-09-22T10:45:20.597" v="2254" actId="1076"/>
          <ac:picMkLst>
            <pc:docMk/>
            <pc:sldMk cId="1367390270" sldId="2134"/>
            <ac:picMk id="8" creationId="{A0973547-F1F3-4153-9FBF-246814F059BC}"/>
          </ac:picMkLst>
        </pc:picChg>
        <pc:picChg chg="add mod">
          <ac:chgData name="Tomáš Kubálek" userId="add23078-4725-48e5-87dd-9fe2514ee9a5" providerId="ADAL" clId="{9C218986-87A4-4BDA-BA1C-3970E43A57A6}" dt="2019-09-22T10:45:23.942" v="2255" actId="1076"/>
          <ac:picMkLst>
            <pc:docMk/>
            <pc:sldMk cId="1367390270" sldId="2134"/>
            <ac:picMk id="9" creationId="{DD20F854-2A91-40FC-8689-6AA27F0FC25B}"/>
          </ac:picMkLst>
        </pc:picChg>
        <pc:picChg chg="add mod">
          <ac:chgData name="Tomáš Kubálek" userId="add23078-4725-48e5-87dd-9fe2514ee9a5" providerId="ADAL" clId="{9C218986-87A4-4BDA-BA1C-3970E43A57A6}" dt="2019-09-22T10:46:00.016" v="2261" actId="108"/>
          <ac:picMkLst>
            <pc:docMk/>
            <pc:sldMk cId="1367390270" sldId="2134"/>
            <ac:picMk id="10" creationId="{D85D452A-8123-4808-951D-7B573FA36256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5:44:53.148" v="3425" actId="6549"/>
        <pc:sldMkLst>
          <pc:docMk/>
          <pc:sldMk cId="17821116" sldId="2135"/>
        </pc:sldMkLst>
        <pc:spChg chg="mod">
          <ac:chgData name="Tomáš Kubálek" userId="add23078-4725-48e5-87dd-9fe2514ee9a5" providerId="ADAL" clId="{9C218986-87A4-4BDA-BA1C-3970E43A57A6}" dt="2019-09-22T15:43:56.911" v="3363" actId="20577"/>
          <ac:spMkLst>
            <pc:docMk/>
            <pc:sldMk cId="17821116" sldId="2135"/>
            <ac:spMk id="2" creationId="{3C723B7F-5EC0-403F-8147-58F1262E7011}"/>
          </ac:spMkLst>
        </pc:spChg>
        <pc:spChg chg="add mod">
          <ac:chgData name="Tomáš Kubálek" userId="add23078-4725-48e5-87dd-9fe2514ee9a5" providerId="ADAL" clId="{9C218986-87A4-4BDA-BA1C-3970E43A57A6}" dt="2019-09-22T15:44:53.148" v="3425" actId="6549"/>
          <ac:spMkLst>
            <pc:docMk/>
            <pc:sldMk cId="17821116" sldId="2135"/>
            <ac:spMk id="7" creationId="{A92ACE33-DAF5-4F6C-B237-8C2F105C1C33}"/>
          </ac:spMkLst>
        </pc:spChg>
        <pc:picChg chg="add mod">
          <ac:chgData name="Tomáš Kubálek" userId="add23078-4725-48e5-87dd-9fe2514ee9a5" providerId="ADAL" clId="{9C218986-87A4-4BDA-BA1C-3970E43A57A6}" dt="2019-09-22T15:44:13.398" v="3368" actId="108"/>
          <ac:picMkLst>
            <pc:docMk/>
            <pc:sldMk cId="17821116" sldId="2135"/>
            <ac:picMk id="6" creationId="{DC0C4174-7F60-4A4B-9E88-36C22178D01C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5T15:33:51.659" v="3548" actId="478"/>
        <pc:sldMkLst>
          <pc:docMk/>
          <pc:sldMk cId="3501809558" sldId="2136"/>
        </pc:sldMkLst>
        <pc:spChg chg="mod">
          <ac:chgData name="Tomáš Kubálek" userId="add23078-4725-48e5-87dd-9fe2514ee9a5" providerId="ADAL" clId="{9C218986-87A4-4BDA-BA1C-3970E43A57A6}" dt="2019-09-25T15:28:58.807" v="3542" actId="20577"/>
          <ac:spMkLst>
            <pc:docMk/>
            <pc:sldMk cId="3501809558" sldId="2136"/>
            <ac:spMk id="2" creationId="{7E3C3C95-F342-4104-999C-E68BBA27FBAD}"/>
          </ac:spMkLst>
        </pc:spChg>
        <pc:picChg chg="add mod">
          <ac:chgData name="Tomáš Kubálek" userId="add23078-4725-48e5-87dd-9fe2514ee9a5" providerId="ADAL" clId="{9C218986-87A4-4BDA-BA1C-3970E43A57A6}" dt="2019-09-25T15:28:29.418" v="3541" actId="108"/>
          <ac:picMkLst>
            <pc:docMk/>
            <pc:sldMk cId="3501809558" sldId="2136"/>
            <ac:picMk id="6" creationId="{26C37BAD-197D-4674-9E5A-EC0EA34B27D2}"/>
          </ac:picMkLst>
        </pc:picChg>
        <pc:picChg chg="add del">
          <ac:chgData name="Tomáš Kubálek" userId="add23078-4725-48e5-87dd-9fe2514ee9a5" providerId="ADAL" clId="{9C218986-87A4-4BDA-BA1C-3970E43A57A6}" dt="2019-09-25T15:33:51.659" v="3548" actId="478"/>
          <ac:picMkLst>
            <pc:docMk/>
            <pc:sldMk cId="3501809558" sldId="2136"/>
            <ac:picMk id="7" creationId="{9733965E-ED67-4349-BB5C-CFD0AFB0F299}"/>
          </ac:picMkLst>
        </pc:picChg>
      </pc:sldChg>
      <pc:sldChg chg="addSp modSp add">
        <pc:chgData name="Tomáš Kubálek" userId="add23078-4725-48e5-87dd-9fe2514ee9a5" providerId="ADAL" clId="{9C218986-87A4-4BDA-BA1C-3970E43A57A6}" dt="2019-09-25T15:39:50.471" v="3593" actId="20577"/>
        <pc:sldMkLst>
          <pc:docMk/>
          <pc:sldMk cId="2099896983" sldId="2137"/>
        </pc:sldMkLst>
        <pc:spChg chg="mod">
          <ac:chgData name="Tomáš Kubálek" userId="add23078-4725-48e5-87dd-9fe2514ee9a5" providerId="ADAL" clId="{9C218986-87A4-4BDA-BA1C-3970E43A57A6}" dt="2019-09-25T15:39:50.471" v="3593" actId="20577"/>
          <ac:spMkLst>
            <pc:docMk/>
            <pc:sldMk cId="2099896983" sldId="2137"/>
            <ac:spMk id="2" creationId="{69C746A7-C6A7-418E-A69A-8390DD471E0D}"/>
          </ac:spMkLst>
        </pc:spChg>
        <pc:picChg chg="add mod">
          <ac:chgData name="Tomáš Kubálek" userId="add23078-4725-48e5-87dd-9fe2514ee9a5" providerId="ADAL" clId="{9C218986-87A4-4BDA-BA1C-3970E43A57A6}" dt="2019-09-25T15:36:48.641" v="3566" actId="108"/>
          <ac:picMkLst>
            <pc:docMk/>
            <pc:sldMk cId="2099896983" sldId="2137"/>
            <ac:picMk id="6" creationId="{43872B84-8D84-4079-BC7D-BD3D0C877CA5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5T15:48:01.671" v="3693" actId="1037"/>
        <pc:sldMkLst>
          <pc:docMk/>
          <pc:sldMk cId="2697087332" sldId="2138"/>
        </pc:sldMkLst>
        <pc:spChg chg="mod">
          <ac:chgData name="Tomáš Kubálek" userId="add23078-4725-48e5-87dd-9fe2514ee9a5" providerId="ADAL" clId="{9C218986-87A4-4BDA-BA1C-3970E43A57A6}" dt="2019-09-25T15:42:44.927" v="3631" actId="20577"/>
          <ac:spMkLst>
            <pc:docMk/>
            <pc:sldMk cId="2697087332" sldId="2138"/>
            <ac:spMk id="2" creationId="{C80BFFA1-6E25-4ADB-84BD-8F1A5BD3B4DB}"/>
          </ac:spMkLst>
        </pc:spChg>
        <pc:spChg chg="add mod">
          <ac:chgData name="Tomáš Kubálek" userId="add23078-4725-48e5-87dd-9fe2514ee9a5" providerId="ADAL" clId="{9C218986-87A4-4BDA-BA1C-3970E43A57A6}" dt="2019-09-25T15:43:18.982" v="3661" actId="20577"/>
          <ac:spMkLst>
            <pc:docMk/>
            <pc:sldMk cId="2697087332" sldId="2138"/>
            <ac:spMk id="6" creationId="{614D49AC-B2CD-423D-8144-65C5ACE6120B}"/>
          </ac:spMkLst>
        </pc:spChg>
        <pc:spChg chg="add mod">
          <ac:chgData name="Tomáš Kubálek" userId="add23078-4725-48e5-87dd-9fe2514ee9a5" providerId="ADAL" clId="{9C218986-87A4-4BDA-BA1C-3970E43A57A6}" dt="2019-09-25T15:46:38.286" v="3674" actId="14100"/>
          <ac:spMkLst>
            <pc:docMk/>
            <pc:sldMk cId="2697087332" sldId="2138"/>
            <ac:spMk id="9" creationId="{88404AB4-BBA7-45A6-B4C9-73BF86CE4D69}"/>
          </ac:spMkLst>
        </pc:spChg>
        <pc:spChg chg="add mod">
          <ac:chgData name="Tomáš Kubálek" userId="add23078-4725-48e5-87dd-9fe2514ee9a5" providerId="ADAL" clId="{9C218986-87A4-4BDA-BA1C-3970E43A57A6}" dt="2019-09-25T15:48:01.671" v="3693" actId="1037"/>
          <ac:spMkLst>
            <pc:docMk/>
            <pc:sldMk cId="2697087332" sldId="2138"/>
            <ac:spMk id="11" creationId="{A571960F-EECB-49D0-9152-0AF1967F5B53}"/>
          </ac:spMkLst>
        </pc:spChg>
        <pc:picChg chg="add mod">
          <ac:chgData name="Tomáš Kubálek" userId="add23078-4725-48e5-87dd-9fe2514ee9a5" providerId="ADAL" clId="{9C218986-87A4-4BDA-BA1C-3970E43A57A6}" dt="2019-09-25T15:43:52.336" v="3667" actId="108"/>
          <ac:picMkLst>
            <pc:docMk/>
            <pc:sldMk cId="2697087332" sldId="2138"/>
            <ac:picMk id="7" creationId="{98F2C9C4-F737-421F-A7B4-6AB10977CAE4}"/>
          </ac:picMkLst>
        </pc:picChg>
        <pc:picChg chg="add del">
          <ac:chgData name="Tomáš Kubálek" userId="add23078-4725-48e5-87dd-9fe2514ee9a5" providerId="ADAL" clId="{9C218986-87A4-4BDA-BA1C-3970E43A57A6}" dt="2019-09-25T15:46:22.465" v="3669"/>
          <ac:picMkLst>
            <pc:docMk/>
            <pc:sldMk cId="2697087332" sldId="2138"/>
            <ac:picMk id="8" creationId="{3B37FECE-CC51-4257-B976-7B91724771FA}"/>
          </ac:picMkLst>
        </pc:picChg>
        <pc:picChg chg="add mod">
          <ac:chgData name="Tomáš Kubálek" userId="add23078-4725-48e5-87dd-9fe2514ee9a5" providerId="ADAL" clId="{9C218986-87A4-4BDA-BA1C-3970E43A57A6}" dt="2019-09-25T15:48:01.671" v="3693" actId="1037"/>
          <ac:picMkLst>
            <pc:docMk/>
            <pc:sldMk cId="2697087332" sldId="2138"/>
            <ac:picMk id="10" creationId="{78CBF659-6084-49D3-859B-32B8AD0FDC2A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5T15:50:48.945" v="3800" actId="108"/>
        <pc:sldMkLst>
          <pc:docMk/>
          <pc:sldMk cId="684301001" sldId="2139"/>
        </pc:sldMkLst>
        <pc:spChg chg="mod">
          <ac:chgData name="Tomáš Kubálek" userId="add23078-4725-48e5-87dd-9fe2514ee9a5" providerId="ADAL" clId="{9C218986-87A4-4BDA-BA1C-3970E43A57A6}" dt="2019-09-25T15:48:37.199" v="3710" actId="20577"/>
          <ac:spMkLst>
            <pc:docMk/>
            <pc:sldMk cId="684301001" sldId="2139"/>
            <ac:spMk id="2" creationId="{A0FBBFDD-079D-41BF-B65B-72A144FAB3B9}"/>
          </ac:spMkLst>
        </pc:spChg>
        <pc:spChg chg="mod">
          <ac:chgData name="Tomáš Kubálek" userId="add23078-4725-48e5-87dd-9fe2514ee9a5" providerId="ADAL" clId="{9C218986-87A4-4BDA-BA1C-3970E43A57A6}" dt="2019-09-25T15:49:13.558" v="3789" actId="20577"/>
          <ac:spMkLst>
            <pc:docMk/>
            <pc:sldMk cId="684301001" sldId="2139"/>
            <ac:spMk id="3" creationId="{8E453856-7873-4AAE-8361-3A194FCB7119}"/>
          </ac:spMkLst>
        </pc:spChg>
        <pc:picChg chg="add del mod">
          <ac:chgData name="Tomáš Kubálek" userId="add23078-4725-48e5-87dd-9fe2514ee9a5" providerId="ADAL" clId="{9C218986-87A4-4BDA-BA1C-3970E43A57A6}" dt="2019-09-25T15:50:32.199" v="3795" actId="478"/>
          <ac:picMkLst>
            <pc:docMk/>
            <pc:sldMk cId="684301001" sldId="2139"/>
            <ac:picMk id="7" creationId="{9B30DEE2-266D-4681-BF7B-529EF58D8523}"/>
          </ac:picMkLst>
        </pc:picChg>
        <pc:picChg chg="add mod">
          <ac:chgData name="Tomáš Kubálek" userId="add23078-4725-48e5-87dd-9fe2514ee9a5" providerId="ADAL" clId="{9C218986-87A4-4BDA-BA1C-3970E43A57A6}" dt="2019-09-25T15:50:48.945" v="3800" actId="108"/>
          <ac:picMkLst>
            <pc:docMk/>
            <pc:sldMk cId="684301001" sldId="2139"/>
            <ac:picMk id="8" creationId="{40CBBA37-EB08-438A-844D-C4DD6C26FAA8}"/>
          </ac:picMkLst>
        </pc:picChg>
      </pc:sldChg>
    </pc:docChg>
  </pc:docChgLst>
  <pc:docChgLst>
    <pc:chgData name="Tomáš Kubálek" userId="S::kubalek@vse.cz::add23078-4725-48e5-87dd-9fe2514ee9a5" providerId="AD" clId="Web-{42CFD5C1-E8F7-4843-B3D0-C656144056A8}"/>
  </pc:docChgLst>
  <pc:docChgLst>
    <pc:chgData name="Tomáš Kubálek" userId="add23078-4725-48e5-87dd-9fe2514ee9a5" providerId="ADAL" clId="{E48318A6-6DC2-4CAB-8517-30E0B859F5F9}"/>
    <pc:docChg chg="modSld">
      <pc:chgData name="Tomáš Kubálek" userId="add23078-4725-48e5-87dd-9fe2514ee9a5" providerId="ADAL" clId="{E48318A6-6DC2-4CAB-8517-30E0B859F5F9}" dt="2020-01-27T16:39:08.094" v="0" actId="14100"/>
      <pc:docMkLst>
        <pc:docMk/>
      </pc:docMkLst>
      <pc:sldChg chg="modSp">
        <pc:chgData name="Tomáš Kubálek" userId="add23078-4725-48e5-87dd-9fe2514ee9a5" providerId="ADAL" clId="{E48318A6-6DC2-4CAB-8517-30E0B859F5F9}" dt="2020-01-27T16:39:08.094" v="0" actId="14100"/>
        <pc:sldMkLst>
          <pc:docMk/>
          <pc:sldMk cId="2622112731" sldId="2105"/>
        </pc:sldMkLst>
        <pc:picChg chg="mod">
          <ac:chgData name="Tomáš Kubálek" userId="add23078-4725-48e5-87dd-9fe2514ee9a5" providerId="ADAL" clId="{E48318A6-6DC2-4CAB-8517-30E0B859F5F9}" dt="2020-01-27T16:39:08.094" v="0" actId="14100"/>
          <ac:picMkLst>
            <pc:docMk/>
            <pc:sldMk cId="2622112731" sldId="2105"/>
            <ac:picMk id="12" creationId="{D8CB709F-51F2-43AE-8209-50462564982E}"/>
          </ac:picMkLst>
        </pc:picChg>
      </pc:sldChg>
    </pc:docChg>
  </pc:docChgLst>
  <pc:docChgLst>
    <pc:chgData name="Tomáš Kubálek" userId="add23078-4725-48e5-87dd-9fe2514ee9a5" providerId="ADAL" clId="{27ABD4AB-7DB3-4656-9000-62FF44011176}"/>
    <pc:docChg chg="custSel addSld delSld modSld sldOrd delSection modSection">
      <pc:chgData name="Tomáš Kubálek" userId="add23078-4725-48e5-87dd-9fe2514ee9a5" providerId="ADAL" clId="{27ABD4AB-7DB3-4656-9000-62FF44011176}" dt="2020-03-20T09:48:58.933" v="4770" actId="20577"/>
      <pc:docMkLst>
        <pc:docMk/>
      </pc:docMkLst>
      <pc:sldChg chg="modSp">
        <pc:chgData name="Tomáš Kubálek" userId="add23078-4725-48e5-87dd-9fe2514ee9a5" providerId="ADAL" clId="{27ABD4AB-7DB3-4656-9000-62FF44011176}" dt="2020-03-16T17:48:55.947" v="389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27ABD4AB-7DB3-4656-9000-62FF44011176}" dt="2020-03-16T17:48:55.947" v="389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modSp">
        <pc:chgData name="Tomáš Kubálek" userId="add23078-4725-48e5-87dd-9fe2514ee9a5" providerId="ADAL" clId="{27ABD4AB-7DB3-4656-9000-62FF44011176}" dt="2020-03-16T17:43:07.389" v="61" actId="6549"/>
        <pc:sldMkLst>
          <pc:docMk/>
          <pc:sldMk cId="0" sldId="382"/>
        </pc:sldMkLst>
        <pc:spChg chg="mod">
          <ac:chgData name="Tomáš Kubálek" userId="add23078-4725-48e5-87dd-9fe2514ee9a5" providerId="ADAL" clId="{27ABD4AB-7DB3-4656-9000-62FF44011176}" dt="2020-03-16T17:43:07.389" v="61" actId="6549"/>
          <ac:spMkLst>
            <pc:docMk/>
            <pc:sldMk cId="0" sldId="382"/>
            <ac:spMk id="3077" creationId="{00000000-0000-0000-0000-000000000000}"/>
          </ac:spMkLst>
        </pc:spChg>
      </pc:sldChg>
      <pc:sldChg chg="modSp add">
        <pc:chgData name="Tomáš Kubálek" userId="add23078-4725-48e5-87dd-9fe2514ee9a5" providerId="ADAL" clId="{27ABD4AB-7DB3-4656-9000-62FF44011176}" dt="2020-03-16T18:27:04.497" v="1347" actId="20577"/>
        <pc:sldMkLst>
          <pc:docMk/>
          <pc:sldMk cId="1383883250" sldId="383"/>
        </pc:sldMkLst>
        <pc:spChg chg="mod">
          <ac:chgData name="Tomáš Kubálek" userId="add23078-4725-48e5-87dd-9fe2514ee9a5" providerId="ADAL" clId="{27ABD4AB-7DB3-4656-9000-62FF44011176}" dt="2020-03-16T17:49:24.211" v="406" actId="20577"/>
          <ac:spMkLst>
            <pc:docMk/>
            <pc:sldMk cId="1383883250" sldId="383"/>
            <ac:spMk id="2" creationId="{6E4718BD-34D9-4EEF-B40F-5126D1F92056}"/>
          </ac:spMkLst>
        </pc:spChg>
        <pc:spChg chg="mod">
          <ac:chgData name="Tomáš Kubálek" userId="add23078-4725-48e5-87dd-9fe2514ee9a5" providerId="ADAL" clId="{27ABD4AB-7DB3-4656-9000-62FF44011176}" dt="2020-03-16T18:27:04.497" v="1347" actId="20577"/>
          <ac:spMkLst>
            <pc:docMk/>
            <pc:sldMk cId="1383883250" sldId="383"/>
            <ac:spMk id="3" creationId="{50B06B79-50A6-4760-B2E6-5BBBBF93EE2A}"/>
          </ac:spMkLst>
        </pc:spChg>
      </pc:sldChg>
      <pc:sldChg chg="modSp add">
        <pc:chgData name="Tomáš Kubálek" userId="add23078-4725-48e5-87dd-9fe2514ee9a5" providerId="ADAL" clId="{27ABD4AB-7DB3-4656-9000-62FF44011176}" dt="2020-03-16T18:50:52.702" v="2020" actId="20577"/>
        <pc:sldMkLst>
          <pc:docMk/>
          <pc:sldMk cId="3583070734" sldId="384"/>
        </pc:sldMkLst>
        <pc:spChg chg="mod">
          <ac:chgData name="Tomáš Kubálek" userId="add23078-4725-48e5-87dd-9fe2514ee9a5" providerId="ADAL" clId="{27ABD4AB-7DB3-4656-9000-62FF44011176}" dt="2020-03-16T17:49:29.933" v="419" actId="20577"/>
          <ac:spMkLst>
            <pc:docMk/>
            <pc:sldMk cId="3583070734" sldId="384"/>
            <ac:spMk id="2" creationId="{0E074EFE-EFE6-4343-A691-465C43F57711}"/>
          </ac:spMkLst>
        </pc:spChg>
        <pc:spChg chg="mod">
          <ac:chgData name="Tomáš Kubálek" userId="add23078-4725-48e5-87dd-9fe2514ee9a5" providerId="ADAL" clId="{27ABD4AB-7DB3-4656-9000-62FF44011176}" dt="2020-03-16T18:50:52.702" v="2020" actId="20577"/>
          <ac:spMkLst>
            <pc:docMk/>
            <pc:sldMk cId="3583070734" sldId="384"/>
            <ac:spMk id="3" creationId="{CCE2C702-04D7-4BBD-ACDD-FB24CC8A4E15}"/>
          </ac:spMkLst>
        </pc:spChg>
      </pc:sldChg>
      <pc:sldChg chg="modSp add">
        <pc:chgData name="Tomáš Kubálek" userId="add23078-4725-48e5-87dd-9fe2514ee9a5" providerId="ADAL" clId="{27ABD4AB-7DB3-4656-9000-62FF44011176}" dt="2020-03-16T20:12:55.394" v="3903" actId="20577"/>
        <pc:sldMkLst>
          <pc:docMk/>
          <pc:sldMk cId="2632921912" sldId="385"/>
        </pc:sldMkLst>
        <pc:spChg chg="mod">
          <ac:chgData name="Tomáš Kubálek" userId="add23078-4725-48e5-87dd-9fe2514ee9a5" providerId="ADAL" clId="{27ABD4AB-7DB3-4656-9000-62FF44011176}" dt="2020-03-16T18:35:07.353" v="1561" actId="20577"/>
          <ac:spMkLst>
            <pc:docMk/>
            <pc:sldMk cId="2632921912" sldId="385"/>
            <ac:spMk id="2" creationId="{D24A8B3B-0B18-48D0-948A-6628C2EF9998}"/>
          </ac:spMkLst>
        </pc:spChg>
        <pc:spChg chg="mod">
          <ac:chgData name="Tomáš Kubálek" userId="add23078-4725-48e5-87dd-9fe2514ee9a5" providerId="ADAL" clId="{27ABD4AB-7DB3-4656-9000-62FF44011176}" dt="2020-03-16T20:12:55.394" v="3903" actId="20577"/>
          <ac:spMkLst>
            <pc:docMk/>
            <pc:sldMk cId="2632921912" sldId="385"/>
            <ac:spMk id="3" creationId="{E16EE4FF-A979-4E9F-AC4B-A1FC3A49C646}"/>
          </ac:spMkLst>
        </pc:spChg>
      </pc:sldChg>
      <pc:sldChg chg="modSp add">
        <pc:chgData name="Tomáš Kubálek" userId="add23078-4725-48e5-87dd-9fe2514ee9a5" providerId="ADAL" clId="{27ABD4AB-7DB3-4656-9000-62FF44011176}" dt="2020-03-16T20:11:31.632" v="3845" actId="20577"/>
        <pc:sldMkLst>
          <pc:docMk/>
          <pc:sldMk cId="1410430863" sldId="386"/>
        </pc:sldMkLst>
        <pc:spChg chg="mod">
          <ac:chgData name="Tomáš Kubálek" userId="add23078-4725-48e5-87dd-9fe2514ee9a5" providerId="ADAL" clId="{27ABD4AB-7DB3-4656-9000-62FF44011176}" dt="2020-03-16T17:50:23.627" v="445" actId="20577"/>
          <ac:spMkLst>
            <pc:docMk/>
            <pc:sldMk cId="1410430863" sldId="386"/>
            <ac:spMk id="2" creationId="{C08570F6-C82B-4F85-919F-AEE287D60D4A}"/>
          </ac:spMkLst>
        </pc:spChg>
        <pc:spChg chg="mod">
          <ac:chgData name="Tomáš Kubálek" userId="add23078-4725-48e5-87dd-9fe2514ee9a5" providerId="ADAL" clId="{27ABD4AB-7DB3-4656-9000-62FF44011176}" dt="2020-03-16T20:11:31.632" v="3845" actId="20577"/>
          <ac:spMkLst>
            <pc:docMk/>
            <pc:sldMk cId="1410430863" sldId="386"/>
            <ac:spMk id="3" creationId="{8B734C99-85B7-49F9-95BF-EE163034899E}"/>
          </ac:spMkLst>
        </pc:spChg>
      </pc:sldChg>
      <pc:sldChg chg="addSp modSp add">
        <pc:chgData name="Tomáš Kubálek" userId="add23078-4725-48e5-87dd-9fe2514ee9a5" providerId="ADAL" clId="{27ABD4AB-7DB3-4656-9000-62FF44011176}" dt="2020-03-16T18:20:05.002" v="744" actId="692"/>
        <pc:sldMkLst>
          <pc:docMk/>
          <pc:sldMk cId="2716925156" sldId="387"/>
        </pc:sldMkLst>
        <pc:spChg chg="mod">
          <ac:chgData name="Tomáš Kubálek" userId="add23078-4725-48e5-87dd-9fe2514ee9a5" providerId="ADAL" clId="{27ABD4AB-7DB3-4656-9000-62FF44011176}" dt="2020-03-16T17:50:37.059" v="474" actId="20577"/>
          <ac:spMkLst>
            <pc:docMk/>
            <pc:sldMk cId="2716925156" sldId="387"/>
            <ac:spMk id="2" creationId="{7F3E8DE3-94FA-4604-90DE-BF7438B42CB5}"/>
          </ac:spMkLst>
        </pc:spChg>
        <pc:spChg chg="mod">
          <ac:chgData name="Tomáš Kubálek" userId="add23078-4725-48e5-87dd-9fe2514ee9a5" providerId="ADAL" clId="{27ABD4AB-7DB3-4656-9000-62FF44011176}" dt="2020-03-16T18:19:14.344" v="736" actId="14100"/>
          <ac:spMkLst>
            <pc:docMk/>
            <pc:sldMk cId="2716925156" sldId="387"/>
            <ac:spMk id="3" creationId="{00539C8E-A7D2-4F0F-8A15-6F428A57E097}"/>
          </ac:spMkLst>
        </pc:spChg>
        <pc:picChg chg="add mod">
          <ac:chgData name="Tomáš Kubálek" userId="add23078-4725-48e5-87dd-9fe2514ee9a5" providerId="ADAL" clId="{27ABD4AB-7DB3-4656-9000-62FF44011176}" dt="2020-03-16T18:20:05.002" v="744" actId="692"/>
          <ac:picMkLst>
            <pc:docMk/>
            <pc:sldMk cId="2716925156" sldId="387"/>
            <ac:picMk id="6" creationId="{132B5B37-121A-4F79-935A-7E0AD7232700}"/>
          </ac:picMkLst>
        </pc:picChg>
        <pc:cxnChg chg="add mod">
          <ac:chgData name="Tomáš Kubálek" userId="add23078-4725-48e5-87dd-9fe2514ee9a5" providerId="ADAL" clId="{27ABD4AB-7DB3-4656-9000-62FF44011176}" dt="2020-03-16T18:19:43.027" v="740" actId="14100"/>
          <ac:cxnSpMkLst>
            <pc:docMk/>
            <pc:sldMk cId="2716925156" sldId="387"/>
            <ac:cxnSpMk id="8" creationId="{6FB25957-891F-44A5-A334-FC0372A2779D}"/>
          </ac:cxnSpMkLst>
        </pc:cxnChg>
        <pc:cxnChg chg="add mod">
          <ac:chgData name="Tomáš Kubálek" userId="add23078-4725-48e5-87dd-9fe2514ee9a5" providerId="ADAL" clId="{27ABD4AB-7DB3-4656-9000-62FF44011176}" dt="2020-03-16T18:19:55.088" v="743" actId="14100"/>
          <ac:cxnSpMkLst>
            <pc:docMk/>
            <pc:sldMk cId="2716925156" sldId="387"/>
            <ac:cxnSpMk id="10" creationId="{9A22B872-7484-4F8A-A94B-8747F6CCA447}"/>
          </ac:cxnSpMkLst>
        </pc:cxnChg>
      </pc:sldChg>
      <pc:sldChg chg="addSp modSp add">
        <pc:chgData name="Tomáš Kubálek" userId="add23078-4725-48e5-87dd-9fe2514ee9a5" providerId="ADAL" clId="{27ABD4AB-7DB3-4656-9000-62FF44011176}" dt="2020-03-18T13:58:35.960" v="4073" actId="20577"/>
        <pc:sldMkLst>
          <pc:docMk/>
          <pc:sldMk cId="20360923" sldId="388"/>
        </pc:sldMkLst>
        <pc:spChg chg="mod">
          <ac:chgData name="Tomáš Kubálek" userId="add23078-4725-48e5-87dd-9fe2514ee9a5" providerId="ADAL" clId="{27ABD4AB-7DB3-4656-9000-62FF44011176}" dt="2020-03-16T17:50:46.939" v="506" actId="20577"/>
          <ac:spMkLst>
            <pc:docMk/>
            <pc:sldMk cId="20360923" sldId="388"/>
            <ac:spMk id="2" creationId="{BE4CBC57-4C83-4D9E-9D99-6AECCDA13CEB}"/>
          </ac:spMkLst>
        </pc:spChg>
        <pc:spChg chg="mod">
          <ac:chgData name="Tomáš Kubálek" userId="add23078-4725-48e5-87dd-9fe2514ee9a5" providerId="ADAL" clId="{27ABD4AB-7DB3-4656-9000-62FF44011176}" dt="2020-03-18T13:58:35.960" v="4073" actId="20577"/>
          <ac:spMkLst>
            <pc:docMk/>
            <pc:sldMk cId="20360923" sldId="388"/>
            <ac:spMk id="3" creationId="{9B60D39B-F2F6-48DC-9E66-F8FD26BA8AA2}"/>
          </ac:spMkLst>
        </pc:spChg>
        <pc:picChg chg="add mod">
          <ac:chgData name="Tomáš Kubálek" userId="add23078-4725-48e5-87dd-9fe2514ee9a5" providerId="ADAL" clId="{27ABD4AB-7DB3-4656-9000-62FF44011176}" dt="2020-03-18T13:58:07.664" v="4047" actId="1076"/>
          <ac:picMkLst>
            <pc:docMk/>
            <pc:sldMk cId="20360923" sldId="388"/>
            <ac:picMk id="6" creationId="{12F2141D-2915-43FB-9E5D-C8736E880D4F}"/>
          </ac:picMkLst>
        </pc:picChg>
        <pc:picChg chg="add mod">
          <ac:chgData name="Tomáš Kubálek" userId="add23078-4725-48e5-87dd-9fe2514ee9a5" providerId="ADAL" clId="{27ABD4AB-7DB3-4656-9000-62FF44011176}" dt="2020-03-18T13:57:52.229" v="4042" actId="1076"/>
          <ac:picMkLst>
            <pc:docMk/>
            <pc:sldMk cId="20360923" sldId="388"/>
            <ac:picMk id="7" creationId="{F633DCFD-7B48-4D68-A966-468617544AFF}"/>
          </ac:picMkLst>
        </pc:picChg>
        <pc:picChg chg="add mod">
          <ac:chgData name="Tomáš Kubálek" userId="add23078-4725-48e5-87dd-9fe2514ee9a5" providerId="ADAL" clId="{27ABD4AB-7DB3-4656-9000-62FF44011176}" dt="2020-03-18T13:58:10.851" v="4048" actId="108"/>
          <ac:picMkLst>
            <pc:docMk/>
            <pc:sldMk cId="20360923" sldId="388"/>
            <ac:picMk id="8" creationId="{70C3BC20-7108-4BD2-88E1-9E6E661E3AED}"/>
          </ac:picMkLst>
        </pc:picChg>
      </pc:sldChg>
      <pc:sldChg chg="addSp modSp add">
        <pc:chgData name="Tomáš Kubálek" userId="add23078-4725-48e5-87dd-9fe2514ee9a5" providerId="ADAL" clId="{27ABD4AB-7DB3-4656-9000-62FF44011176}" dt="2020-03-16T20:00:47.424" v="3610" actId="20577"/>
        <pc:sldMkLst>
          <pc:docMk/>
          <pc:sldMk cId="1326556092" sldId="389"/>
        </pc:sldMkLst>
        <pc:spChg chg="mod">
          <ac:chgData name="Tomáš Kubálek" userId="add23078-4725-48e5-87dd-9fe2514ee9a5" providerId="ADAL" clId="{27ABD4AB-7DB3-4656-9000-62FF44011176}" dt="2020-03-16T18:31:22.920" v="1350"/>
          <ac:spMkLst>
            <pc:docMk/>
            <pc:sldMk cId="1326556092" sldId="389"/>
            <ac:spMk id="2" creationId="{E9D81309-4E24-42AB-9267-7FBAE903B72B}"/>
          </ac:spMkLst>
        </pc:spChg>
        <pc:spChg chg="mod">
          <ac:chgData name="Tomáš Kubálek" userId="add23078-4725-48e5-87dd-9fe2514ee9a5" providerId="ADAL" clId="{27ABD4AB-7DB3-4656-9000-62FF44011176}" dt="2020-03-16T20:00:47.424" v="3610" actId="20577"/>
          <ac:spMkLst>
            <pc:docMk/>
            <pc:sldMk cId="1326556092" sldId="389"/>
            <ac:spMk id="3" creationId="{FB705723-56CD-4596-9767-5596F18C250C}"/>
          </ac:spMkLst>
        </pc:spChg>
        <pc:picChg chg="add">
          <ac:chgData name="Tomáš Kubálek" userId="add23078-4725-48e5-87dd-9fe2514ee9a5" providerId="ADAL" clId="{27ABD4AB-7DB3-4656-9000-62FF44011176}" dt="2020-03-16T20:00:05.336" v="3526"/>
          <ac:picMkLst>
            <pc:docMk/>
            <pc:sldMk cId="1326556092" sldId="389"/>
            <ac:picMk id="6" creationId="{5B0C1311-7FC3-474F-8F8F-E62A98586263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59:10.298" v="3503"/>
        <pc:sldMkLst>
          <pc:docMk/>
          <pc:sldMk cId="1055144124" sldId="390"/>
        </pc:sldMkLst>
        <pc:spChg chg="mod">
          <ac:chgData name="Tomáš Kubálek" userId="add23078-4725-48e5-87dd-9fe2514ee9a5" providerId="ADAL" clId="{27ABD4AB-7DB3-4656-9000-62FF44011176}" dt="2020-03-16T18:32:02.616" v="1370" actId="20577"/>
          <ac:spMkLst>
            <pc:docMk/>
            <pc:sldMk cId="1055144124" sldId="390"/>
            <ac:spMk id="2" creationId="{1FE474CF-D557-4CAB-88C9-904A4B4543BE}"/>
          </ac:spMkLst>
        </pc:spChg>
        <pc:spChg chg="mod">
          <ac:chgData name="Tomáš Kubálek" userId="add23078-4725-48e5-87dd-9fe2514ee9a5" providerId="ADAL" clId="{27ABD4AB-7DB3-4656-9000-62FF44011176}" dt="2020-03-16T19:59:03.683" v="3502" actId="27636"/>
          <ac:spMkLst>
            <pc:docMk/>
            <pc:sldMk cId="1055144124" sldId="390"/>
            <ac:spMk id="3" creationId="{EF947EFC-270F-466C-9EC2-13870320C92B}"/>
          </ac:spMkLst>
        </pc:spChg>
        <pc:picChg chg="add">
          <ac:chgData name="Tomáš Kubálek" userId="add23078-4725-48e5-87dd-9fe2514ee9a5" providerId="ADAL" clId="{27ABD4AB-7DB3-4656-9000-62FF44011176}" dt="2020-03-16T19:59:10.298" v="3503"/>
          <ac:picMkLst>
            <pc:docMk/>
            <pc:sldMk cId="1055144124" sldId="390"/>
            <ac:picMk id="6" creationId="{773B6F80-6C99-4E42-8750-021745367AF8}"/>
          </ac:picMkLst>
        </pc:picChg>
        <pc:picChg chg="add">
          <ac:chgData name="Tomáš Kubálek" userId="add23078-4725-48e5-87dd-9fe2514ee9a5" providerId="ADAL" clId="{27ABD4AB-7DB3-4656-9000-62FF44011176}" dt="2020-03-16T19:59:10.298" v="3503"/>
          <ac:picMkLst>
            <pc:docMk/>
            <pc:sldMk cId="1055144124" sldId="390"/>
            <ac:picMk id="7" creationId="{E162422E-16F6-4577-804B-38DDA39EB216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7T12:31:33.553" v="3987" actId="1076"/>
        <pc:sldMkLst>
          <pc:docMk/>
          <pc:sldMk cId="2242607435" sldId="391"/>
        </pc:sldMkLst>
        <pc:spChg chg="mod">
          <ac:chgData name="Tomáš Kubálek" userId="add23078-4725-48e5-87dd-9fe2514ee9a5" providerId="ADAL" clId="{27ABD4AB-7DB3-4656-9000-62FF44011176}" dt="2020-03-16T18:32:13.872" v="1397" actId="20577"/>
          <ac:spMkLst>
            <pc:docMk/>
            <pc:sldMk cId="2242607435" sldId="391"/>
            <ac:spMk id="2" creationId="{A860C260-2B35-4D1F-ACB7-EAE8822D74DA}"/>
          </ac:spMkLst>
        </pc:spChg>
        <pc:spChg chg="mod">
          <ac:chgData name="Tomáš Kubálek" userId="add23078-4725-48e5-87dd-9fe2514ee9a5" providerId="ADAL" clId="{27ABD4AB-7DB3-4656-9000-62FF44011176}" dt="2020-03-16T19:57:06.145" v="3464" actId="20577"/>
          <ac:spMkLst>
            <pc:docMk/>
            <pc:sldMk cId="2242607435" sldId="391"/>
            <ac:spMk id="3" creationId="{98E71644-74DD-4E1F-BBD7-8704015F2F45}"/>
          </ac:spMkLst>
        </pc:spChg>
        <pc:picChg chg="add del mod modCrop">
          <ac:chgData name="Tomáš Kubálek" userId="add23078-4725-48e5-87dd-9fe2514ee9a5" providerId="ADAL" clId="{27ABD4AB-7DB3-4656-9000-62FF44011176}" dt="2020-03-17T12:31:29.954" v="3985" actId="478"/>
          <ac:picMkLst>
            <pc:docMk/>
            <pc:sldMk cId="2242607435" sldId="391"/>
            <ac:picMk id="6" creationId="{42FAB56B-BF1A-4DEF-92E8-4D404CE696E9}"/>
          </ac:picMkLst>
        </pc:picChg>
        <pc:picChg chg="add mod">
          <ac:chgData name="Tomáš Kubálek" userId="add23078-4725-48e5-87dd-9fe2514ee9a5" providerId="ADAL" clId="{27ABD4AB-7DB3-4656-9000-62FF44011176}" dt="2020-03-17T12:31:33.553" v="3987" actId="1076"/>
          <ac:picMkLst>
            <pc:docMk/>
            <pc:sldMk cId="2242607435" sldId="391"/>
            <ac:picMk id="7" creationId="{70993B79-E51E-469E-8287-DA77AAFB0122}"/>
          </ac:picMkLst>
        </pc:picChg>
      </pc:sldChg>
      <pc:sldChg chg="addSp modSp add">
        <pc:chgData name="Tomáš Kubálek" userId="add23078-4725-48e5-87dd-9fe2514ee9a5" providerId="ADAL" clId="{27ABD4AB-7DB3-4656-9000-62FF44011176}" dt="2020-03-18T17:45:54.869" v="4085" actId="20577"/>
        <pc:sldMkLst>
          <pc:docMk/>
          <pc:sldMk cId="3268384801" sldId="392"/>
        </pc:sldMkLst>
        <pc:spChg chg="mod">
          <ac:chgData name="Tomáš Kubálek" userId="add23078-4725-48e5-87dd-9fe2514ee9a5" providerId="ADAL" clId="{27ABD4AB-7DB3-4656-9000-62FF44011176}" dt="2020-03-16T18:32:25.712" v="1423" actId="20577"/>
          <ac:spMkLst>
            <pc:docMk/>
            <pc:sldMk cId="3268384801" sldId="392"/>
            <ac:spMk id="2" creationId="{0C466A11-E98C-46A2-9144-AB37DAAEDC20}"/>
          </ac:spMkLst>
        </pc:spChg>
        <pc:spChg chg="mod">
          <ac:chgData name="Tomáš Kubálek" userId="add23078-4725-48e5-87dd-9fe2514ee9a5" providerId="ADAL" clId="{27ABD4AB-7DB3-4656-9000-62FF44011176}" dt="2020-03-18T17:45:54.869" v="4085" actId="20577"/>
          <ac:spMkLst>
            <pc:docMk/>
            <pc:sldMk cId="3268384801" sldId="392"/>
            <ac:spMk id="3" creationId="{462ED753-BD04-4862-9E0B-4CCDB013E03A}"/>
          </ac:spMkLst>
        </pc:spChg>
        <pc:picChg chg="add">
          <ac:chgData name="Tomáš Kubálek" userId="add23078-4725-48e5-87dd-9fe2514ee9a5" providerId="ADAL" clId="{27ABD4AB-7DB3-4656-9000-62FF44011176}" dt="2020-03-16T19:49:59.617" v="2917"/>
          <ac:picMkLst>
            <pc:docMk/>
            <pc:sldMk cId="3268384801" sldId="392"/>
            <ac:picMk id="6" creationId="{BA03C297-4D88-418D-BF5B-872934D6901D}"/>
          </ac:picMkLst>
        </pc:picChg>
        <pc:picChg chg="add mod">
          <ac:chgData name="Tomáš Kubálek" userId="add23078-4725-48e5-87dd-9fe2514ee9a5" providerId="ADAL" clId="{27ABD4AB-7DB3-4656-9000-62FF44011176}" dt="2020-03-16T19:53:34.656" v="3192" actId="1037"/>
          <ac:picMkLst>
            <pc:docMk/>
            <pc:sldMk cId="3268384801" sldId="392"/>
            <ac:picMk id="7" creationId="{59377B26-3C63-46AF-94E2-D889D27C7AB3}"/>
          </ac:picMkLst>
        </pc:picChg>
        <pc:picChg chg="add">
          <ac:chgData name="Tomáš Kubálek" userId="add23078-4725-48e5-87dd-9fe2514ee9a5" providerId="ADAL" clId="{27ABD4AB-7DB3-4656-9000-62FF44011176}" dt="2020-03-16T19:52:51.750" v="3118"/>
          <ac:picMkLst>
            <pc:docMk/>
            <pc:sldMk cId="3268384801" sldId="392"/>
            <ac:picMk id="8" creationId="{2934DBA9-1D92-413D-87EE-B5072B722250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43:20.249" v="2615" actId="14100"/>
        <pc:sldMkLst>
          <pc:docMk/>
          <pc:sldMk cId="1794496448" sldId="393"/>
        </pc:sldMkLst>
        <pc:spChg chg="mod">
          <ac:chgData name="Tomáš Kubálek" userId="add23078-4725-48e5-87dd-9fe2514ee9a5" providerId="ADAL" clId="{27ABD4AB-7DB3-4656-9000-62FF44011176}" dt="2020-03-16T18:32:37.232" v="1453" actId="20577"/>
          <ac:spMkLst>
            <pc:docMk/>
            <pc:sldMk cId="1794496448" sldId="393"/>
            <ac:spMk id="2" creationId="{2CF4D7D9-F06E-42D8-BF50-FCAE6F923AEE}"/>
          </ac:spMkLst>
        </pc:spChg>
        <pc:spChg chg="mod">
          <ac:chgData name="Tomáš Kubálek" userId="add23078-4725-48e5-87dd-9fe2514ee9a5" providerId="ADAL" clId="{27ABD4AB-7DB3-4656-9000-62FF44011176}" dt="2020-03-16T19:43:20.249" v="2615" actId="14100"/>
          <ac:spMkLst>
            <pc:docMk/>
            <pc:sldMk cId="1794496448" sldId="393"/>
            <ac:spMk id="3" creationId="{84F06A51-EC2A-4B27-B5AF-27FF7C18F87C}"/>
          </ac:spMkLst>
        </pc:spChg>
        <pc:picChg chg="add">
          <ac:chgData name="Tomáš Kubálek" userId="add23078-4725-48e5-87dd-9fe2514ee9a5" providerId="ADAL" clId="{27ABD4AB-7DB3-4656-9000-62FF44011176}" dt="2020-03-16T19:43:16.636" v="2614"/>
          <ac:picMkLst>
            <pc:docMk/>
            <pc:sldMk cId="1794496448" sldId="393"/>
            <ac:picMk id="6" creationId="{C2DC3507-D781-4253-AD79-B24FA49DB7F3}"/>
          </ac:picMkLst>
        </pc:picChg>
        <pc:picChg chg="add">
          <ac:chgData name="Tomáš Kubálek" userId="add23078-4725-48e5-87dd-9fe2514ee9a5" providerId="ADAL" clId="{27ABD4AB-7DB3-4656-9000-62FF44011176}" dt="2020-03-16T19:43:16.636" v="2614"/>
          <ac:picMkLst>
            <pc:docMk/>
            <pc:sldMk cId="1794496448" sldId="393"/>
            <ac:picMk id="7" creationId="{4A1DEDDA-6796-44B5-B278-E51C393DEA91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8T17:23:09.262" v="4076" actId="20577"/>
        <pc:sldMkLst>
          <pc:docMk/>
          <pc:sldMk cId="4139152378" sldId="394"/>
        </pc:sldMkLst>
        <pc:spChg chg="mod">
          <ac:chgData name="Tomáš Kubálek" userId="add23078-4725-48e5-87dd-9fe2514ee9a5" providerId="ADAL" clId="{27ABD4AB-7DB3-4656-9000-62FF44011176}" dt="2020-03-16T18:32:55.392" v="1466" actId="20577"/>
          <ac:spMkLst>
            <pc:docMk/>
            <pc:sldMk cId="4139152378" sldId="394"/>
            <ac:spMk id="2" creationId="{2ED7F075-6B80-4241-AC83-352130AF51BB}"/>
          </ac:spMkLst>
        </pc:spChg>
        <pc:spChg chg="mod">
          <ac:chgData name="Tomáš Kubálek" userId="add23078-4725-48e5-87dd-9fe2514ee9a5" providerId="ADAL" clId="{27ABD4AB-7DB3-4656-9000-62FF44011176}" dt="2020-03-18T17:23:09.262" v="4076" actId="20577"/>
          <ac:spMkLst>
            <pc:docMk/>
            <pc:sldMk cId="4139152378" sldId="394"/>
            <ac:spMk id="3" creationId="{D40D0AEF-BF99-41BB-A6B1-D6046E056642}"/>
          </ac:spMkLst>
        </pc:spChg>
        <pc:picChg chg="add del">
          <ac:chgData name="Tomáš Kubálek" userId="add23078-4725-48e5-87dd-9fe2514ee9a5" providerId="ADAL" clId="{27ABD4AB-7DB3-4656-9000-62FF44011176}" dt="2020-03-16T19:43:30.538" v="2616" actId="478"/>
          <ac:picMkLst>
            <pc:docMk/>
            <pc:sldMk cId="4139152378" sldId="394"/>
            <ac:picMk id="6" creationId="{EEA9B0AD-7C3D-46D6-99DF-5C319BA3BF4A}"/>
          </ac:picMkLst>
        </pc:picChg>
        <pc:picChg chg="add del">
          <ac:chgData name="Tomáš Kubálek" userId="add23078-4725-48e5-87dd-9fe2514ee9a5" providerId="ADAL" clId="{27ABD4AB-7DB3-4656-9000-62FF44011176}" dt="2020-03-16T19:43:31.394" v="2617" actId="478"/>
          <ac:picMkLst>
            <pc:docMk/>
            <pc:sldMk cId="4139152378" sldId="394"/>
            <ac:picMk id="7" creationId="{AF756AD9-0690-4B86-A946-04BC5FAA36D1}"/>
          </ac:picMkLst>
        </pc:picChg>
        <pc:picChg chg="add mod">
          <ac:chgData name="Tomáš Kubálek" userId="add23078-4725-48e5-87dd-9fe2514ee9a5" providerId="ADAL" clId="{27ABD4AB-7DB3-4656-9000-62FF44011176}" dt="2020-03-16T19:46:07.593" v="2883" actId="1038"/>
          <ac:picMkLst>
            <pc:docMk/>
            <pc:sldMk cId="4139152378" sldId="394"/>
            <ac:picMk id="8" creationId="{65B54B7C-D8AE-44A5-B2E2-AF55A4DCDD8B}"/>
          </ac:picMkLst>
        </pc:picChg>
        <pc:picChg chg="add mod">
          <ac:chgData name="Tomáš Kubálek" userId="add23078-4725-48e5-87dd-9fe2514ee9a5" providerId="ADAL" clId="{27ABD4AB-7DB3-4656-9000-62FF44011176}" dt="2020-03-16T19:46:59.194" v="2886" actId="108"/>
          <ac:picMkLst>
            <pc:docMk/>
            <pc:sldMk cId="4139152378" sldId="394"/>
            <ac:picMk id="9" creationId="{5A8F39F0-3FB1-4537-A1F9-208C23AA2892}"/>
          </ac:picMkLst>
        </pc:picChg>
        <pc:picChg chg="add mod">
          <ac:chgData name="Tomáš Kubálek" userId="add23078-4725-48e5-87dd-9fe2514ee9a5" providerId="ADAL" clId="{27ABD4AB-7DB3-4656-9000-62FF44011176}" dt="2020-03-16T19:48:52.666" v="2911" actId="108"/>
          <ac:picMkLst>
            <pc:docMk/>
            <pc:sldMk cId="4139152378" sldId="394"/>
            <ac:picMk id="10" creationId="{0CE6D090-AE9D-4138-8E16-A05F4CF07CA9}"/>
          </ac:picMkLst>
        </pc:picChg>
        <pc:picChg chg="add mod">
          <ac:chgData name="Tomáš Kubálek" userId="add23078-4725-48e5-87dd-9fe2514ee9a5" providerId="ADAL" clId="{27ABD4AB-7DB3-4656-9000-62FF44011176}" dt="2020-03-16T19:49:09.425" v="2914" actId="1035"/>
          <ac:picMkLst>
            <pc:docMk/>
            <pc:sldMk cId="4139152378" sldId="394"/>
            <ac:picMk id="11" creationId="{56173FF1-6E2B-496D-B48C-BA390FA37840}"/>
          </ac:picMkLst>
        </pc:picChg>
        <pc:picChg chg="add mod">
          <ac:chgData name="Tomáš Kubálek" userId="add23078-4725-48e5-87dd-9fe2514ee9a5" providerId="ADAL" clId="{27ABD4AB-7DB3-4656-9000-62FF44011176}" dt="2020-03-17T10:45:18.994" v="3913" actId="1076"/>
          <ac:picMkLst>
            <pc:docMk/>
            <pc:sldMk cId="4139152378" sldId="394"/>
            <ac:picMk id="12" creationId="{5B122BB0-8E2B-4646-875A-47571E26602D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6T18:48:25.399" v="1902" actId="20577"/>
        <pc:sldMkLst>
          <pc:docMk/>
          <pc:sldMk cId="3665920392" sldId="395"/>
        </pc:sldMkLst>
        <pc:spChg chg="mod">
          <ac:chgData name="Tomáš Kubálek" userId="add23078-4725-48e5-87dd-9fe2514ee9a5" providerId="ADAL" clId="{27ABD4AB-7DB3-4656-9000-62FF44011176}" dt="2020-03-16T18:33:08.440" v="1490" actId="20577"/>
          <ac:spMkLst>
            <pc:docMk/>
            <pc:sldMk cId="3665920392" sldId="395"/>
            <ac:spMk id="2" creationId="{C75AFDBA-175A-4434-98FA-CE3043D1AF4D}"/>
          </ac:spMkLst>
        </pc:spChg>
        <pc:spChg chg="mod">
          <ac:chgData name="Tomáš Kubálek" userId="add23078-4725-48e5-87dd-9fe2514ee9a5" providerId="ADAL" clId="{27ABD4AB-7DB3-4656-9000-62FF44011176}" dt="2020-03-16T18:48:25.399" v="1902" actId="20577"/>
          <ac:spMkLst>
            <pc:docMk/>
            <pc:sldMk cId="3665920392" sldId="395"/>
            <ac:spMk id="3" creationId="{F0261231-E7CC-499C-B680-4CC242D2B057}"/>
          </ac:spMkLst>
        </pc:spChg>
        <pc:picChg chg="add mod">
          <ac:chgData name="Tomáš Kubálek" userId="add23078-4725-48e5-87dd-9fe2514ee9a5" providerId="ADAL" clId="{27ABD4AB-7DB3-4656-9000-62FF44011176}" dt="2020-03-16T18:48:00.645" v="1876" actId="1076"/>
          <ac:picMkLst>
            <pc:docMk/>
            <pc:sldMk cId="3665920392" sldId="395"/>
            <ac:picMk id="6" creationId="{0EDB5D97-AB8F-4C03-A91F-C5B350C03409}"/>
          </ac:picMkLst>
        </pc:picChg>
        <pc:picChg chg="add del">
          <ac:chgData name="Tomáš Kubálek" userId="add23078-4725-48e5-87dd-9fe2514ee9a5" providerId="ADAL" clId="{27ABD4AB-7DB3-4656-9000-62FF44011176}" dt="2020-03-16T18:47:34.094" v="1869" actId="478"/>
          <ac:picMkLst>
            <pc:docMk/>
            <pc:sldMk cId="3665920392" sldId="395"/>
            <ac:picMk id="7" creationId="{E2A37072-FC76-452E-A7EA-FE47AF236D2C}"/>
          </ac:picMkLst>
        </pc:picChg>
        <pc:picChg chg="add mod">
          <ac:chgData name="Tomáš Kubálek" userId="add23078-4725-48e5-87dd-9fe2514ee9a5" providerId="ADAL" clId="{27ABD4AB-7DB3-4656-9000-62FF44011176}" dt="2020-03-16T18:47:57.437" v="1875" actId="1076"/>
          <ac:picMkLst>
            <pc:docMk/>
            <pc:sldMk cId="3665920392" sldId="395"/>
            <ac:picMk id="8" creationId="{BF285CBC-3D6C-4A40-9CC5-EB4A1B04EA0A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7T12:31:21.091" v="3984" actId="108"/>
        <pc:sldMkLst>
          <pc:docMk/>
          <pc:sldMk cId="3000669245" sldId="396"/>
        </pc:sldMkLst>
        <pc:spChg chg="mod">
          <ac:chgData name="Tomáš Kubálek" userId="add23078-4725-48e5-87dd-9fe2514ee9a5" providerId="ADAL" clId="{27ABD4AB-7DB3-4656-9000-62FF44011176}" dt="2020-03-16T18:34:42.407" v="1520" actId="20577"/>
          <ac:spMkLst>
            <pc:docMk/>
            <pc:sldMk cId="3000669245" sldId="396"/>
            <ac:spMk id="2" creationId="{E6DBFCCA-2958-484E-89D9-661B8FA3B1D5}"/>
          </ac:spMkLst>
        </pc:spChg>
        <pc:spChg chg="mod">
          <ac:chgData name="Tomáš Kubálek" userId="add23078-4725-48e5-87dd-9fe2514ee9a5" providerId="ADAL" clId="{27ABD4AB-7DB3-4656-9000-62FF44011176}" dt="2020-03-16T20:07:31.965" v="3653" actId="27636"/>
          <ac:spMkLst>
            <pc:docMk/>
            <pc:sldMk cId="3000669245" sldId="396"/>
            <ac:spMk id="3" creationId="{F48FDBAA-6096-4057-B9E0-4BCCC764A7BB}"/>
          </ac:spMkLst>
        </pc:spChg>
        <pc:picChg chg="add del">
          <ac:chgData name="Tomáš Kubálek" userId="add23078-4725-48e5-87dd-9fe2514ee9a5" providerId="ADAL" clId="{27ABD4AB-7DB3-4656-9000-62FF44011176}" dt="2020-03-17T12:31:07.322" v="3979" actId="478"/>
          <ac:picMkLst>
            <pc:docMk/>
            <pc:sldMk cId="3000669245" sldId="396"/>
            <ac:picMk id="6" creationId="{2957E1D6-34FC-401B-96B8-4B42D5FC57F4}"/>
          </ac:picMkLst>
        </pc:picChg>
        <pc:picChg chg="add mod">
          <ac:chgData name="Tomáš Kubálek" userId="add23078-4725-48e5-87dd-9fe2514ee9a5" providerId="ADAL" clId="{27ABD4AB-7DB3-4656-9000-62FF44011176}" dt="2020-03-17T12:31:21.091" v="3984" actId="108"/>
          <ac:picMkLst>
            <pc:docMk/>
            <pc:sldMk cId="3000669245" sldId="396"/>
            <ac:picMk id="7" creationId="{482B507A-3210-486C-85D1-3DDA385425C1}"/>
          </ac:picMkLst>
        </pc:picChg>
      </pc:sldChg>
      <pc:sldChg chg="addSp modSp add">
        <pc:chgData name="Tomáš Kubálek" userId="add23078-4725-48e5-87dd-9fe2514ee9a5" providerId="ADAL" clId="{27ABD4AB-7DB3-4656-9000-62FF44011176}" dt="2020-03-16T20:06:10.063" v="3643" actId="1036"/>
        <pc:sldMkLst>
          <pc:docMk/>
          <pc:sldMk cId="1346398304" sldId="397"/>
        </pc:sldMkLst>
        <pc:spChg chg="mod">
          <ac:chgData name="Tomáš Kubálek" userId="add23078-4725-48e5-87dd-9fe2514ee9a5" providerId="ADAL" clId="{27ABD4AB-7DB3-4656-9000-62FF44011176}" dt="2020-03-16T18:34:55.511" v="1552" actId="20577"/>
          <ac:spMkLst>
            <pc:docMk/>
            <pc:sldMk cId="1346398304" sldId="397"/>
            <ac:spMk id="2" creationId="{776B719D-1751-4331-B369-30AB881CC1D1}"/>
          </ac:spMkLst>
        </pc:spChg>
        <pc:spChg chg="mod">
          <ac:chgData name="Tomáš Kubálek" userId="add23078-4725-48e5-87dd-9fe2514ee9a5" providerId="ADAL" clId="{27ABD4AB-7DB3-4656-9000-62FF44011176}" dt="2020-03-16T20:05:41.769" v="3640" actId="27636"/>
          <ac:spMkLst>
            <pc:docMk/>
            <pc:sldMk cId="1346398304" sldId="397"/>
            <ac:spMk id="3" creationId="{44D2C12F-1160-4ED0-81E2-6CBFCB00F253}"/>
          </ac:spMkLst>
        </pc:spChg>
        <pc:picChg chg="add mod">
          <ac:chgData name="Tomáš Kubálek" userId="add23078-4725-48e5-87dd-9fe2514ee9a5" providerId="ADAL" clId="{27ABD4AB-7DB3-4656-9000-62FF44011176}" dt="2020-03-16T20:06:10.063" v="3643" actId="1036"/>
          <ac:picMkLst>
            <pc:docMk/>
            <pc:sldMk cId="1346398304" sldId="397"/>
            <ac:picMk id="6" creationId="{C1FFC514-D4CF-4A95-B7D7-287EF9677C65}"/>
          </ac:picMkLst>
        </pc:picChg>
        <pc:picChg chg="add">
          <ac:chgData name="Tomáš Kubálek" userId="add23078-4725-48e5-87dd-9fe2514ee9a5" providerId="ADAL" clId="{27ABD4AB-7DB3-4656-9000-62FF44011176}" dt="2020-03-16T20:06:02.607" v="3641"/>
          <ac:picMkLst>
            <pc:docMk/>
            <pc:sldMk cId="1346398304" sldId="397"/>
            <ac:picMk id="7" creationId="{45295C71-5D73-4EF6-A835-75F55F4B5C7E}"/>
          </ac:picMkLst>
        </pc:picChg>
        <pc:picChg chg="add">
          <ac:chgData name="Tomáš Kubálek" userId="add23078-4725-48e5-87dd-9fe2514ee9a5" providerId="ADAL" clId="{27ABD4AB-7DB3-4656-9000-62FF44011176}" dt="2020-03-16T20:06:02.607" v="3641"/>
          <ac:picMkLst>
            <pc:docMk/>
            <pc:sldMk cId="1346398304" sldId="397"/>
            <ac:picMk id="8" creationId="{4E14DEDC-84A4-4ED4-AD01-B4FCCE8A3B93}"/>
          </ac:picMkLst>
        </pc:picChg>
        <pc:picChg chg="add">
          <ac:chgData name="Tomáš Kubálek" userId="add23078-4725-48e5-87dd-9fe2514ee9a5" providerId="ADAL" clId="{27ABD4AB-7DB3-4656-9000-62FF44011176}" dt="2020-03-16T20:06:02.607" v="3641"/>
          <ac:picMkLst>
            <pc:docMk/>
            <pc:sldMk cId="1346398304" sldId="397"/>
            <ac:picMk id="9" creationId="{7759778C-7419-4CF0-A8D6-349BC6E9939B}"/>
          </ac:picMkLst>
        </pc:picChg>
      </pc:sldChg>
      <pc:sldChg chg="modSp add">
        <pc:chgData name="Tomáš Kubálek" userId="add23078-4725-48e5-87dd-9fe2514ee9a5" providerId="ADAL" clId="{27ABD4AB-7DB3-4656-9000-62FF44011176}" dt="2020-03-16T20:04:44.994" v="3636" actId="20577"/>
        <pc:sldMkLst>
          <pc:docMk/>
          <pc:sldMk cId="1827610265" sldId="398"/>
        </pc:sldMkLst>
        <pc:spChg chg="mod">
          <ac:chgData name="Tomáš Kubálek" userId="add23078-4725-48e5-87dd-9fe2514ee9a5" providerId="ADAL" clId="{27ABD4AB-7DB3-4656-9000-62FF44011176}" dt="2020-03-16T18:35:44.800" v="1592" actId="20577"/>
          <ac:spMkLst>
            <pc:docMk/>
            <pc:sldMk cId="1827610265" sldId="398"/>
            <ac:spMk id="2" creationId="{B018968D-5732-440C-8C88-BF43737202AE}"/>
          </ac:spMkLst>
        </pc:spChg>
        <pc:spChg chg="mod">
          <ac:chgData name="Tomáš Kubálek" userId="add23078-4725-48e5-87dd-9fe2514ee9a5" providerId="ADAL" clId="{27ABD4AB-7DB3-4656-9000-62FF44011176}" dt="2020-03-16T20:04:44.994" v="3636" actId="20577"/>
          <ac:spMkLst>
            <pc:docMk/>
            <pc:sldMk cId="1827610265" sldId="398"/>
            <ac:spMk id="3" creationId="{D39FADC6-EAF0-4D0F-83CE-4EFC35D25406}"/>
          </ac:spMkLst>
        </pc:spChg>
      </pc:sldChg>
      <pc:sldChg chg="modSp add">
        <pc:chgData name="Tomáš Kubálek" userId="add23078-4725-48e5-87dd-9fe2514ee9a5" providerId="ADAL" clId="{27ABD4AB-7DB3-4656-9000-62FF44011176}" dt="2020-03-16T20:04:17.211" v="3611"/>
        <pc:sldMkLst>
          <pc:docMk/>
          <pc:sldMk cId="504220555" sldId="399"/>
        </pc:sldMkLst>
        <pc:spChg chg="mod">
          <ac:chgData name="Tomáš Kubálek" userId="add23078-4725-48e5-87dd-9fe2514ee9a5" providerId="ADAL" clId="{27ABD4AB-7DB3-4656-9000-62FF44011176}" dt="2020-03-16T18:35:55.672" v="1611" actId="20577"/>
          <ac:spMkLst>
            <pc:docMk/>
            <pc:sldMk cId="504220555" sldId="399"/>
            <ac:spMk id="2" creationId="{950833F4-C69B-47EE-A115-6110A1BC5D63}"/>
          </ac:spMkLst>
        </pc:spChg>
        <pc:spChg chg="mod">
          <ac:chgData name="Tomáš Kubálek" userId="add23078-4725-48e5-87dd-9fe2514ee9a5" providerId="ADAL" clId="{27ABD4AB-7DB3-4656-9000-62FF44011176}" dt="2020-03-16T20:04:17.211" v="3611"/>
          <ac:spMkLst>
            <pc:docMk/>
            <pc:sldMk cId="504220555" sldId="399"/>
            <ac:spMk id="3" creationId="{DDE6C8C5-B0AF-4A84-A404-C2F2746ED364}"/>
          </ac:spMkLst>
        </pc:spChg>
      </pc:sldChg>
      <pc:sldChg chg="modSp add del">
        <pc:chgData name="Tomáš Kubálek" userId="add23078-4725-48e5-87dd-9fe2514ee9a5" providerId="ADAL" clId="{27ABD4AB-7DB3-4656-9000-62FF44011176}" dt="2020-03-17T12:35:19.635" v="4039" actId="2696"/>
        <pc:sldMkLst>
          <pc:docMk/>
          <pc:sldMk cId="2968870214" sldId="400"/>
        </pc:sldMkLst>
        <pc:spChg chg="mod">
          <ac:chgData name="Tomáš Kubálek" userId="add23078-4725-48e5-87dd-9fe2514ee9a5" providerId="ADAL" clId="{27ABD4AB-7DB3-4656-9000-62FF44011176}" dt="2020-03-16T18:37:12.149" v="1617"/>
          <ac:spMkLst>
            <pc:docMk/>
            <pc:sldMk cId="2968870214" sldId="400"/>
            <ac:spMk id="2" creationId="{26121B54-F0FC-4D0E-94E7-B82D56378C97}"/>
          </ac:spMkLst>
        </pc:spChg>
      </pc:sldChg>
      <pc:sldChg chg="modSp add del">
        <pc:chgData name="Tomáš Kubálek" userId="add23078-4725-48e5-87dd-9fe2514ee9a5" providerId="ADAL" clId="{27ABD4AB-7DB3-4656-9000-62FF44011176}" dt="2020-03-17T12:35:17.673" v="4038" actId="2696"/>
        <pc:sldMkLst>
          <pc:docMk/>
          <pc:sldMk cId="658472508" sldId="401"/>
        </pc:sldMkLst>
        <pc:spChg chg="mod">
          <ac:chgData name="Tomáš Kubálek" userId="add23078-4725-48e5-87dd-9fe2514ee9a5" providerId="ADAL" clId="{27ABD4AB-7DB3-4656-9000-62FF44011176}" dt="2020-03-16T18:40:11.823" v="1620" actId="27636"/>
          <ac:spMkLst>
            <pc:docMk/>
            <pc:sldMk cId="658472508" sldId="401"/>
            <ac:spMk id="2" creationId="{7E09EA7C-157D-4CD0-B38E-1E43AD044D51}"/>
          </ac:spMkLst>
        </pc:spChg>
      </pc:sldChg>
      <pc:sldChg chg="addSp modSp add">
        <pc:chgData name="Tomáš Kubálek" userId="add23078-4725-48e5-87dd-9fe2514ee9a5" providerId="ADAL" clId="{27ABD4AB-7DB3-4656-9000-62FF44011176}" dt="2020-03-17T09:06:01.703" v="3904" actId="6549"/>
        <pc:sldMkLst>
          <pc:docMk/>
          <pc:sldMk cId="1153028972" sldId="402"/>
        </pc:sldMkLst>
        <pc:spChg chg="mod">
          <ac:chgData name="Tomáš Kubálek" userId="add23078-4725-48e5-87dd-9fe2514ee9a5" providerId="ADAL" clId="{27ABD4AB-7DB3-4656-9000-62FF44011176}" dt="2020-03-16T18:48:46.774" v="1922" actId="20577"/>
          <ac:spMkLst>
            <pc:docMk/>
            <pc:sldMk cId="1153028972" sldId="402"/>
            <ac:spMk id="2" creationId="{F411A7B3-D3D6-43C6-8D5E-2009DCF3C1D6}"/>
          </ac:spMkLst>
        </pc:spChg>
        <pc:spChg chg="mod">
          <ac:chgData name="Tomáš Kubálek" userId="add23078-4725-48e5-87dd-9fe2514ee9a5" providerId="ADAL" clId="{27ABD4AB-7DB3-4656-9000-62FF44011176}" dt="2020-03-17T09:06:01.703" v="3904" actId="6549"/>
          <ac:spMkLst>
            <pc:docMk/>
            <pc:sldMk cId="1153028972" sldId="402"/>
            <ac:spMk id="3" creationId="{77DDF50D-73F7-41F3-88A6-E70ACC1E802D}"/>
          </ac:spMkLst>
        </pc:spChg>
        <pc:spChg chg="add mod">
          <ac:chgData name="Tomáš Kubálek" userId="add23078-4725-48e5-87dd-9fe2514ee9a5" providerId="ADAL" clId="{27ABD4AB-7DB3-4656-9000-62FF44011176}" dt="2020-03-16T19:10:59.444" v="2457" actId="1036"/>
          <ac:spMkLst>
            <pc:docMk/>
            <pc:sldMk cId="1153028972" sldId="402"/>
            <ac:spMk id="7" creationId="{1E51B1B5-6D48-49C6-A312-8F2B390E018F}"/>
          </ac:spMkLst>
        </pc:spChg>
        <pc:picChg chg="add mod">
          <ac:chgData name="Tomáš Kubálek" userId="add23078-4725-48e5-87dd-9fe2514ee9a5" providerId="ADAL" clId="{27ABD4AB-7DB3-4656-9000-62FF44011176}" dt="2020-03-16T19:10:55.724" v="2451" actId="1076"/>
          <ac:picMkLst>
            <pc:docMk/>
            <pc:sldMk cId="1153028972" sldId="402"/>
            <ac:picMk id="6" creationId="{E35D6771-B479-4886-AEFA-D17F2CB9B358}"/>
          </ac:picMkLst>
        </pc:picChg>
        <pc:picChg chg="add mod">
          <ac:chgData name="Tomáš Kubálek" userId="add23078-4725-48e5-87dd-9fe2514ee9a5" providerId="ADAL" clId="{27ABD4AB-7DB3-4656-9000-62FF44011176}" dt="2020-03-16T19:11:03.533" v="2458" actId="108"/>
          <ac:picMkLst>
            <pc:docMk/>
            <pc:sldMk cId="1153028972" sldId="402"/>
            <ac:picMk id="8" creationId="{CE047976-CC5D-4AF8-9223-C012D593D06C}"/>
          </ac:picMkLst>
        </pc:picChg>
        <pc:picChg chg="add mod">
          <ac:chgData name="Tomáš Kubálek" userId="add23078-4725-48e5-87dd-9fe2514ee9a5" providerId="ADAL" clId="{27ABD4AB-7DB3-4656-9000-62FF44011176}" dt="2020-03-16T19:11:04.269" v="2459" actId="108"/>
          <ac:picMkLst>
            <pc:docMk/>
            <pc:sldMk cId="1153028972" sldId="402"/>
            <ac:picMk id="9" creationId="{A70BF928-722C-441F-9CA8-6BAD3E200163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01:04.317" v="2180" actId="207"/>
        <pc:sldMkLst>
          <pc:docMk/>
          <pc:sldMk cId="230036588" sldId="403"/>
        </pc:sldMkLst>
        <pc:spChg chg="mod">
          <ac:chgData name="Tomáš Kubálek" userId="add23078-4725-48e5-87dd-9fe2514ee9a5" providerId="ADAL" clId="{27ABD4AB-7DB3-4656-9000-62FF44011176}" dt="2020-03-16T18:49:33.910" v="1949" actId="20577"/>
          <ac:spMkLst>
            <pc:docMk/>
            <pc:sldMk cId="230036588" sldId="403"/>
            <ac:spMk id="2" creationId="{514B7F77-4DED-438F-82D0-4A1B5B66F979}"/>
          </ac:spMkLst>
        </pc:spChg>
        <pc:spChg chg="mod">
          <ac:chgData name="Tomáš Kubálek" userId="add23078-4725-48e5-87dd-9fe2514ee9a5" providerId="ADAL" clId="{27ABD4AB-7DB3-4656-9000-62FF44011176}" dt="2020-03-16T19:00:09.940" v="2176" actId="14100"/>
          <ac:spMkLst>
            <pc:docMk/>
            <pc:sldMk cId="230036588" sldId="403"/>
            <ac:spMk id="3" creationId="{1FB984B1-154F-472A-A6DB-ED0068D14442}"/>
          </ac:spMkLst>
        </pc:spChg>
        <pc:spChg chg="add mod">
          <ac:chgData name="Tomáš Kubálek" userId="add23078-4725-48e5-87dd-9fe2514ee9a5" providerId="ADAL" clId="{27ABD4AB-7DB3-4656-9000-62FF44011176}" dt="2020-03-16T19:01:04.317" v="2180" actId="207"/>
          <ac:spMkLst>
            <pc:docMk/>
            <pc:sldMk cId="230036588" sldId="403"/>
            <ac:spMk id="8" creationId="{1CC7C60F-71C1-4208-B6CD-ABC7300F4DE7}"/>
          </ac:spMkLst>
        </pc:spChg>
        <pc:picChg chg="add mod">
          <ac:chgData name="Tomáš Kubálek" userId="add23078-4725-48e5-87dd-9fe2514ee9a5" providerId="ADAL" clId="{27ABD4AB-7DB3-4656-9000-62FF44011176}" dt="2020-03-16T18:50:18.382" v="1979" actId="108"/>
          <ac:picMkLst>
            <pc:docMk/>
            <pc:sldMk cId="230036588" sldId="403"/>
            <ac:picMk id="6" creationId="{FD65B20E-F586-42F6-8F4A-CB51E295C078}"/>
          </ac:picMkLst>
        </pc:picChg>
        <pc:picChg chg="add mod">
          <ac:chgData name="Tomáš Kubálek" userId="add23078-4725-48e5-87dd-9fe2514ee9a5" providerId="ADAL" clId="{27ABD4AB-7DB3-4656-9000-62FF44011176}" dt="2020-03-16T19:00:13.413" v="2177" actId="108"/>
          <ac:picMkLst>
            <pc:docMk/>
            <pc:sldMk cId="230036588" sldId="403"/>
            <ac:picMk id="7" creationId="{5BD85898-5A1A-468E-AD8C-67D309A52A0B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8:57:14.118" v="2172" actId="20577"/>
        <pc:sldMkLst>
          <pc:docMk/>
          <pc:sldMk cId="3810461433" sldId="404"/>
        </pc:sldMkLst>
        <pc:spChg chg="mod">
          <ac:chgData name="Tomáš Kubálek" userId="add23078-4725-48e5-87dd-9fe2514ee9a5" providerId="ADAL" clId="{27ABD4AB-7DB3-4656-9000-62FF44011176}" dt="2020-03-16T18:52:50.262" v="2070" actId="20577"/>
          <ac:spMkLst>
            <pc:docMk/>
            <pc:sldMk cId="3810461433" sldId="404"/>
            <ac:spMk id="2" creationId="{305438E2-1210-4ACC-AB05-F96C696AB6D9}"/>
          </ac:spMkLst>
        </pc:spChg>
        <pc:spChg chg="mod">
          <ac:chgData name="Tomáš Kubálek" userId="add23078-4725-48e5-87dd-9fe2514ee9a5" providerId="ADAL" clId="{27ABD4AB-7DB3-4656-9000-62FF44011176}" dt="2020-03-16T18:57:14.118" v="2172" actId="20577"/>
          <ac:spMkLst>
            <pc:docMk/>
            <pc:sldMk cId="3810461433" sldId="404"/>
            <ac:spMk id="3" creationId="{A5845A95-4DB8-420E-80DD-4B10F2538393}"/>
          </ac:spMkLst>
        </pc:spChg>
        <pc:picChg chg="add mod">
          <ac:chgData name="Tomáš Kubálek" userId="add23078-4725-48e5-87dd-9fe2514ee9a5" providerId="ADAL" clId="{27ABD4AB-7DB3-4656-9000-62FF44011176}" dt="2020-03-16T18:56:31.038" v="2078" actId="1076"/>
          <ac:picMkLst>
            <pc:docMk/>
            <pc:sldMk cId="3810461433" sldId="404"/>
            <ac:picMk id="6" creationId="{F519E7B0-85C6-4BF6-8BFA-1C10B4517079}"/>
          </ac:picMkLst>
        </pc:picChg>
        <pc:picChg chg="add mod">
          <ac:chgData name="Tomáš Kubálek" userId="add23078-4725-48e5-87dd-9fe2514ee9a5" providerId="ADAL" clId="{27ABD4AB-7DB3-4656-9000-62FF44011176}" dt="2020-03-16T18:56:38.878" v="2080" actId="108"/>
          <ac:picMkLst>
            <pc:docMk/>
            <pc:sldMk cId="3810461433" sldId="404"/>
            <ac:picMk id="7" creationId="{E16C5021-1CCB-4AD0-9CD4-744AA4053AC1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58:33.784" v="3498" actId="1035"/>
        <pc:sldMkLst>
          <pc:docMk/>
          <pc:sldMk cId="2610620894" sldId="405"/>
        </pc:sldMkLst>
        <pc:spChg chg="mod">
          <ac:chgData name="Tomáš Kubálek" userId="add23078-4725-48e5-87dd-9fe2514ee9a5" providerId="ADAL" clId="{27ABD4AB-7DB3-4656-9000-62FF44011176}" dt="2020-03-16T19:58:14.128" v="3495" actId="20577"/>
          <ac:spMkLst>
            <pc:docMk/>
            <pc:sldMk cId="2610620894" sldId="405"/>
            <ac:spMk id="2" creationId="{B6432472-34C7-4356-9934-C5D375F28467}"/>
          </ac:spMkLst>
        </pc:spChg>
        <pc:spChg chg="mod">
          <ac:chgData name="Tomáš Kubálek" userId="add23078-4725-48e5-87dd-9fe2514ee9a5" providerId="ADAL" clId="{27ABD4AB-7DB3-4656-9000-62FF44011176}" dt="2020-03-16T19:58:22.500" v="3496"/>
          <ac:spMkLst>
            <pc:docMk/>
            <pc:sldMk cId="2610620894" sldId="405"/>
            <ac:spMk id="3" creationId="{E25DBCEE-81A1-437B-9542-91A0362FB1E9}"/>
          </ac:spMkLst>
        </pc:spChg>
        <pc:picChg chg="add mod">
          <ac:chgData name="Tomáš Kubálek" userId="add23078-4725-48e5-87dd-9fe2514ee9a5" providerId="ADAL" clId="{27ABD4AB-7DB3-4656-9000-62FF44011176}" dt="2020-03-16T19:58:33.784" v="3498" actId="1035"/>
          <ac:picMkLst>
            <pc:docMk/>
            <pc:sldMk cId="2610620894" sldId="405"/>
            <ac:picMk id="6" creationId="{E74C5EA5-EF19-4435-A38C-93AE47F990FB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59:51.227" v="3524"/>
        <pc:sldMkLst>
          <pc:docMk/>
          <pc:sldMk cId="4040087081" sldId="406"/>
        </pc:sldMkLst>
        <pc:spChg chg="mod">
          <ac:chgData name="Tomáš Kubálek" userId="add23078-4725-48e5-87dd-9fe2514ee9a5" providerId="ADAL" clId="{27ABD4AB-7DB3-4656-9000-62FF44011176}" dt="2020-03-16T19:59:30.656" v="3521" actId="20577"/>
          <ac:spMkLst>
            <pc:docMk/>
            <pc:sldMk cId="4040087081" sldId="406"/>
            <ac:spMk id="2" creationId="{78586C53-2F76-4F4C-A764-1457FF04C558}"/>
          </ac:spMkLst>
        </pc:spChg>
        <pc:spChg chg="mod">
          <ac:chgData name="Tomáš Kubálek" userId="add23078-4725-48e5-87dd-9fe2514ee9a5" providerId="ADAL" clId="{27ABD4AB-7DB3-4656-9000-62FF44011176}" dt="2020-03-16T19:59:43.490" v="3523" actId="27636"/>
          <ac:spMkLst>
            <pc:docMk/>
            <pc:sldMk cId="4040087081" sldId="406"/>
            <ac:spMk id="3" creationId="{C6682337-0FC0-4EFC-8E29-E8ED1959361F}"/>
          </ac:spMkLst>
        </pc:spChg>
        <pc:picChg chg="add">
          <ac:chgData name="Tomáš Kubálek" userId="add23078-4725-48e5-87dd-9fe2514ee9a5" providerId="ADAL" clId="{27ABD4AB-7DB3-4656-9000-62FF44011176}" dt="2020-03-16T19:59:51.227" v="3524"/>
          <ac:picMkLst>
            <pc:docMk/>
            <pc:sldMk cId="4040087081" sldId="406"/>
            <ac:picMk id="6" creationId="{37072B7F-CE96-4DE1-A69B-E615A7B24018}"/>
          </ac:picMkLst>
        </pc:picChg>
        <pc:picChg chg="add">
          <ac:chgData name="Tomáš Kubálek" userId="add23078-4725-48e5-87dd-9fe2514ee9a5" providerId="ADAL" clId="{27ABD4AB-7DB3-4656-9000-62FF44011176}" dt="2020-03-16T19:59:51.227" v="3524"/>
          <ac:picMkLst>
            <pc:docMk/>
            <pc:sldMk cId="4040087081" sldId="406"/>
            <ac:picMk id="7" creationId="{92F8E5C9-F6A5-4CFA-A548-69BD167E5D28}"/>
          </ac:picMkLst>
        </pc:picChg>
        <pc:picChg chg="add">
          <ac:chgData name="Tomáš Kubálek" userId="add23078-4725-48e5-87dd-9fe2514ee9a5" providerId="ADAL" clId="{27ABD4AB-7DB3-4656-9000-62FF44011176}" dt="2020-03-16T19:59:51.227" v="3524"/>
          <ac:picMkLst>
            <pc:docMk/>
            <pc:sldMk cId="4040087081" sldId="406"/>
            <ac:picMk id="8" creationId="{21A89447-3183-4042-9D71-F45B88551310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7T12:29:50.036" v="3978" actId="108"/>
        <pc:sldMkLst>
          <pc:docMk/>
          <pc:sldMk cId="3816362388" sldId="407"/>
        </pc:sldMkLst>
        <pc:spChg chg="mod">
          <ac:chgData name="Tomáš Kubálek" userId="add23078-4725-48e5-87dd-9fe2514ee9a5" providerId="ADAL" clId="{27ABD4AB-7DB3-4656-9000-62FF44011176}" dt="2020-03-16T20:08:03.935" v="3679" actId="20577"/>
          <ac:spMkLst>
            <pc:docMk/>
            <pc:sldMk cId="3816362388" sldId="407"/>
            <ac:spMk id="2" creationId="{F97096B5-E3FB-4C51-BA74-F09DBE9FD0FE}"/>
          </ac:spMkLst>
        </pc:spChg>
        <pc:spChg chg="del">
          <ac:chgData name="Tomáš Kubálek" userId="add23078-4725-48e5-87dd-9fe2514ee9a5" providerId="ADAL" clId="{27ABD4AB-7DB3-4656-9000-62FF44011176}" dt="2020-03-17T12:27:59.885" v="3943"/>
          <ac:spMkLst>
            <pc:docMk/>
            <pc:sldMk cId="3816362388" sldId="407"/>
            <ac:spMk id="3" creationId="{D5D7ED37-FE1A-4CA2-8709-3D28811F155E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7" creationId="{0EC2C40C-5ED6-47C3-8210-90D8AB602954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8" creationId="{99EBF279-6C86-40F1-A969-03AD4CE41DE6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9" creationId="{19B7AF09-AF6D-4CF4-BFAB-098486E60CBE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10" creationId="{B4BD5794-D2CC-41E4-AD02-B732C9F70DC5}"/>
          </ac:spMkLst>
        </pc:spChg>
        <pc:spChg chg="add mod">
          <ac:chgData name="Tomáš Kubálek" userId="add23078-4725-48e5-87dd-9fe2514ee9a5" providerId="ADAL" clId="{27ABD4AB-7DB3-4656-9000-62FF44011176}" dt="2020-03-17T12:28:23.411" v="3965" actId="20577"/>
          <ac:spMkLst>
            <pc:docMk/>
            <pc:sldMk cId="3816362388" sldId="407"/>
            <ac:spMk id="11" creationId="{4447941F-3B47-4C38-B9EE-5D4A3DBD7330}"/>
          </ac:spMkLst>
        </pc:spChg>
        <pc:spChg chg="add mod">
          <ac:chgData name="Tomáš Kubálek" userId="add23078-4725-48e5-87dd-9fe2514ee9a5" providerId="ADAL" clId="{27ABD4AB-7DB3-4656-9000-62FF44011176}" dt="2020-03-17T12:28:20.810" v="3963" actId="20577"/>
          <ac:spMkLst>
            <pc:docMk/>
            <pc:sldMk cId="3816362388" sldId="407"/>
            <ac:spMk id="12" creationId="{BCBD2B20-F430-4E1D-85E4-DDCD96FB8FC8}"/>
          </ac:spMkLst>
        </pc:spChg>
        <pc:picChg chg="add mod">
          <ac:chgData name="Tomáš Kubálek" userId="add23078-4725-48e5-87dd-9fe2514ee9a5" providerId="ADAL" clId="{27ABD4AB-7DB3-4656-9000-62FF44011176}" dt="2020-03-17T12:29:47.491" v="3977" actId="108"/>
          <ac:picMkLst>
            <pc:docMk/>
            <pc:sldMk cId="3816362388" sldId="407"/>
            <ac:picMk id="6" creationId="{E0273B22-3196-430D-B05D-1C8014B60023}"/>
          </ac:picMkLst>
        </pc:picChg>
        <pc:picChg chg="add del">
          <ac:chgData name="Tomáš Kubálek" userId="add23078-4725-48e5-87dd-9fe2514ee9a5" providerId="ADAL" clId="{27ABD4AB-7DB3-4656-9000-62FF44011176}" dt="2020-03-17T12:28:51.124" v="3967" actId="478"/>
          <ac:picMkLst>
            <pc:docMk/>
            <pc:sldMk cId="3816362388" sldId="407"/>
            <ac:picMk id="13" creationId="{B4C0C21D-B6E4-4DB2-A66D-62B3EA594C91}"/>
          </ac:picMkLst>
        </pc:picChg>
        <pc:picChg chg="add mod">
          <ac:chgData name="Tomáš Kubálek" userId="add23078-4725-48e5-87dd-9fe2514ee9a5" providerId="ADAL" clId="{27ABD4AB-7DB3-4656-9000-62FF44011176}" dt="2020-03-17T12:29:44.635" v="3976" actId="108"/>
          <ac:picMkLst>
            <pc:docMk/>
            <pc:sldMk cId="3816362388" sldId="407"/>
            <ac:picMk id="14" creationId="{A89BB0A5-D677-4E09-8D5F-602697F307F0}"/>
          </ac:picMkLst>
        </pc:picChg>
        <pc:picChg chg="add mod">
          <ac:chgData name="Tomáš Kubálek" userId="add23078-4725-48e5-87dd-9fe2514ee9a5" providerId="ADAL" clId="{27ABD4AB-7DB3-4656-9000-62FF44011176}" dt="2020-03-17T12:29:50.036" v="3978" actId="108"/>
          <ac:picMkLst>
            <pc:docMk/>
            <pc:sldMk cId="3816362388" sldId="407"/>
            <ac:picMk id="15" creationId="{FAEA4CBE-5A51-468B-AF44-92F47A29F5DB}"/>
          </ac:picMkLst>
        </pc:picChg>
      </pc:sldChg>
      <pc:sldChg chg="addSp modSp add">
        <pc:chgData name="Tomáš Kubálek" userId="add23078-4725-48e5-87dd-9fe2514ee9a5" providerId="ADAL" clId="{27ABD4AB-7DB3-4656-9000-62FF44011176}" dt="2020-03-16T20:09:17.022" v="3762"/>
        <pc:sldMkLst>
          <pc:docMk/>
          <pc:sldMk cId="2647473434" sldId="408"/>
        </pc:sldMkLst>
        <pc:spChg chg="mod">
          <ac:chgData name="Tomáš Kubálek" userId="add23078-4725-48e5-87dd-9fe2514ee9a5" providerId="ADAL" clId="{27ABD4AB-7DB3-4656-9000-62FF44011176}" dt="2020-03-16T20:09:04.175" v="3760" actId="20577"/>
          <ac:spMkLst>
            <pc:docMk/>
            <pc:sldMk cId="2647473434" sldId="408"/>
            <ac:spMk id="2" creationId="{E06A754A-6EDE-4298-ABFD-5BE9EA79B6C8}"/>
          </ac:spMkLst>
        </pc:spChg>
        <pc:spChg chg="mod">
          <ac:chgData name="Tomáš Kubálek" userId="add23078-4725-48e5-87dd-9fe2514ee9a5" providerId="ADAL" clId="{27ABD4AB-7DB3-4656-9000-62FF44011176}" dt="2020-03-16T20:09:06.584" v="3761"/>
          <ac:spMkLst>
            <pc:docMk/>
            <pc:sldMk cId="2647473434" sldId="408"/>
            <ac:spMk id="3" creationId="{98E6002A-2A01-4D1A-B501-A36236691E71}"/>
          </ac:spMkLst>
        </pc:spChg>
        <pc:picChg chg="add">
          <ac:chgData name="Tomáš Kubálek" userId="add23078-4725-48e5-87dd-9fe2514ee9a5" providerId="ADAL" clId="{27ABD4AB-7DB3-4656-9000-62FF44011176}" dt="2020-03-16T20:09:17.022" v="3762"/>
          <ac:picMkLst>
            <pc:docMk/>
            <pc:sldMk cId="2647473434" sldId="408"/>
            <ac:picMk id="6" creationId="{3052D283-F04C-4A53-9E16-FB1ACA43298A}"/>
          </ac:picMkLst>
        </pc:picChg>
      </pc:sldChg>
      <pc:sldChg chg="addSp modSp add">
        <pc:chgData name="Tomáš Kubálek" userId="add23078-4725-48e5-87dd-9fe2514ee9a5" providerId="ADAL" clId="{27ABD4AB-7DB3-4656-9000-62FF44011176}" dt="2020-03-17T12:34:45.874" v="4037" actId="108"/>
        <pc:sldMkLst>
          <pc:docMk/>
          <pc:sldMk cId="642039749" sldId="409"/>
        </pc:sldMkLst>
        <pc:spChg chg="mod">
          <ac:chgData name="Tomáš Kubálek" userId="add23078-4725-48e5-87dd-9fe2514ee9a5" providerId="ADAL" clId="{27ABD4AB-7DB3-4656-9000-62FF44011176}" dt="2020-03-16T20:10:59.847" v="3793" actId="20577"/>
          <ac:spMkLst>
            <pc:docMk/>
            <pc:sldMk cId="642039749" sldId="409"/>
            <ac:spMk id="2" creationId="{BA4592D8-21C3-4ED8-A38B-0CBC64BDFA4E}"/>
          </ac:spMkLst>
        </pc:spChg>
        <pc:spChg chg="mod">
          <ac:chgData name="Tomáš Kubálek" userId="add23078-4725-48e5-87dd-9fe2514ee9a5" providerId="ADAL" clId="{27ABD4AB-7DB3-4656-9000-62FF44011176}" dt="2020-03-17T12:34:33.395" v="4033" actId="6549"/>
          <ac:spMkLst>
            <pc:docMk/>
            <pc:sldMk cId="642039749" sldId="409"/>
            <ac:spMk id="3" creationId="{724F82D4-C8E3-460A-ADC2-70C2686EB5D7}"/>
          </ac:spMkLst>
        </pc:spChg>
        <pc:picChg chg="add mod">
          <ac:chgData name="Tomáš Kubálek" userId="add23078-4725-48e5-87dd-9fe2514ee9a5" providerId="ADAL" clId="{27ABD4AB-7DB3-4656-9000-62FF44011176}" dt="2020-03-17T12:34:38.113" v="4034" actId="14100"/>
          <ac:picMkLst>
            <pc:docMk/>
            <pc:sldMk cId="642039749" sldId="409"/>
            <ac:picMk id="6" creationId="{C3279E49-7E14-4D2E-8ECD-34A0A2149FF3}"/>
          </ac:picMkLst>
        </pc:picChg>
        <pc:picChg chg="add mod">
          <ac:chgData name="Tomáš Kubálek" userId="add23078-4725-48e5-87dd-9fe2514ee9a5" providerId="ADAL" clId="{27ABD4AB-7DB3-4656-9000-62FF44011176}" dt="2020-03-17T12:33:47.131" v="4027" actId="108"/>
          <ac:picMkLst>
            <pc:docMk/>
            <pc:sldMk cId="642039749" sldId="409"/>
            <ac:picMk id="7" creationId="{201ADD7F-1F0C-4BA2-8F3E-AD9EE7ADF5E9}"/>
          </ac:picMkLst>
        </pc:picChg>
        <pc:picChg chg="add mod">
          <ac:chgData name="Tomáš Kubálek" userId="add23078-4725-48e5-87dd-9fe2514ee9a5" providerId="ADAL" clId="{27ABD4AB-7DB3-4656-9000-62FF44011176}" dt="2020-03-17T12:34:45.874" v="4037" actId="108"/>
          <ac:picMkLst>
            <pc:docMk/>
            <pc:sldMk cId="642039749" sldId="409"/>
            <ac:picMk id="8" creationId="{DACE4A69-B08F-4CF7-A1B6-DABF21ABA1B3}"/>
          </ac:picMkLst>
        </pc:picChg>
      </pc:sldChg>
      <pc:sldChg chg="addSp modSp add">
        <pc:chgData name="Tomáš Kubálek" userId="add23078-4725-48e5-87dd-9fe2514ee9a5" providerId="ADAL" clId="{27ABD4AB-7DB3-4656-9000-62FF44011176}" dt="2020-03-17T12:21:38.984" v="3937" actId="108"/>
        <pc:sldMkLst>
          <pc:docMk/>
          <pc:sldMk cId="1866641440" sldId="410"/>
        </pc:sldMkLst>
        <pc:spChg chg="mod">
          <ac:chgData name="Tomáš Kubálek" userId="add23078-4725-48e5-87dd-9fe2514ee9a5" providerId="ADAL" clId="{27ABD4AB-7DB3-4656-9000-62FF44011176}" dt="2020-03-16T20:11:15.407" v="3821" actId="20577"/>
          <ac:spMkLst>
            <pc:docMk/>
            <pc:sldMk cId="1866641440" sldId="410"/>
            <ac:spMk id="2" creationId="{2DB44FE7-6757-4B0C-929F-0EAC37DD6A05}"/>
          </ac:spMkLst>
        </pc:spChg>
        <pc:spChg chg="mod">
          <ac:chgData name="Tomáš Kubálek" userId="add23078-4725-48e5-87dd-9fe2514ee9a5" providerId="ADAL" clId="{27ABD4AB-7DB3-4656-9000-62FF44011176}" dt="2020-03-17T12:21:17.435" v="3931" actId="20577"/>
          <ac:spMkLst>
            <pc:docMk/>
            <pc:sldMk cId="1866641440" sldId="410"/>
            <ac:spMk id="3" creationId="{17B32A16-C31D-4561-9DA3-2A12C4C52EF5}"/>
          </ac:spMkLst>
        </pc:spChg>
        <pc:picChg chg="add mod">
          <ac:chgData name="Tomáš Kubálek" userId="add23078-4725-48e5-87dd-9fe2514ee9a5" providerId="ADAL" clId="{27ABD4AB-7DB3-4656-9000-62FF44011176}" dt="2020-03-17T12:21:38.984" v="3937" actId="108"/>
          <ac:picMkLst>
            <pc:docMk/>
            <pc:sldMk cId="1866641440" sldId="410"/>
            <ac:picMk id="6" creationId="{C327A1D2-C95B-4602-9082-D6B81786549D}"/>
          </ac:picMkLst>
        </pc:picChg>
      </pc:sldChg>
      <pc:sldChg chg="modSp add">
        <pc:chgData name="Tomáš Kubálek" userId="add23078-4725-48e5-87dd-9fe2514ee9a5" providerId="ADAL" clId="{27ABD4AB-7DB3-4656-9000-62FF44011176}" dt="2020-03-19T09:06:30.693" v="4273"/>
        <pc:sldMkLst>
          <pc:docMk/>
          <pc:sldMk cId="719140888" sldId="411"/>
        </pc:sldMkLst>
        <pc:spChg chg="mod">
          <ac:chgData name="Tomáš Kubálek" userId="add23078-4725-48e5-87dd-9fe2514ee9a5" providerId="ADAL" clId="{27ABD4AB-7DB3-4656-9000-62FF44011176}" dt="2020-03-19T09:03:14.399" v="4101" actId="20577"/>
          <ac:spMkLst>
            <pc:docMk/>
            <pc:sldMk cId="719140888" sldId="411"/>
            <ac:spMk id="2" creationId="{855E0059-3E56-48B3-90EE-BB0F5C708330}"/>
          </ac:spMkLst>
        </pc:spChg>
        <pc:spChg chg="mod">
          <ac:chgData name="Tomáš Kubálek" userId="add23078-4725-48e5-87dd-9fe2514ee9a5" providerId="ADAL" clId="{27ABD4AB-7DB3-4656-9000-62FF44011176}" dt="2020-03-19T09:06:30.693" v="4273"/>
          <ac:spMkLst>
            <pc:docMk/>
            <pc:sldMk cId="719140888" sldId="411"/>
            <ac:spMk id="3" creationId="{EFCD4084-C6F4-4282-B7C0-8CE38D59BB68}"/>
          </ac:spMkLst>
        </pc:spChg>
      </pc:sldChg>
      <pc:sldChg chg="addSp modSp add">
        <pc:chgData name="Tomáš Kubálek" userId="add23078-4725-48e5-87dd-9fe2514ee9a5" providerId="ADAL" clId="{27ABD4AB-7DB3-4656-9000-62FF44011176}" dt="2020-03-19T09:09:23.773" v="4320" actId="108"/>
        <pc:sldMkLst>
          <pc:docMk/>
          <pc:sldMk cId="2582097368" sldId="412"/>
        </pc:sldMkLst>
        <pc:spChg chg="mod">
          <ac:chgData name="Tomáš Kubálek" userId="add23078-4725-48e5-87dd-9fe2514ee9a5" providerId="ADAL" clId="{27ABD4AB-7DB3-4656-9000-62FF44011176}" dt="2020-03-19T09:06:58.511" v="4292" actId="20577"/>
          <ac:spMkLst>
            <pc:docMk/>
            <pc:sldMk cId="2582097368" sldId="412"/>
            <ac:spMk id="2" creationId="{6C3223A0-68B7-4DB0-9234-1B3A1AFBDF80}"/>
          </ac:spMkLst>
        </pc:spChg>
        <pc:spChg chg="mod">
          <ac:chgData name="Tomáš Kubálek" userId="add23078-4725-48e5-87dd-9fe2514ee9a5" providerId="ADAL" clId="{27ABD4AB-7DB3-4656-9000-62FF44011176}" dt="2020-03-19T09:09:17.146" v="4319" actId="20577"/>
          <ac:spMkLst>
            <pc:docMk/>
            <pc:sldMk cId="2582097368" sldId="412"/>
            <ac:spMk id="3" creationId="{2DFB282C-B8CC-448B-A215-615C3B7F9574}"/>
          </ac:spMkLst>
        </pc:spChg>
        <pc:picChg chg="add mod">
          <ac:chgData name="Tomáš Kubálek" userId="add23078-4725-48e5-87dd-9fe2514ee9a5" providerId="ADAL" clId="{27ABD4AB-7DB3-4656-9000-62FF44011176}" dt="2020-03-19T09:09:23.773" v="4320" actId="108"/>
          <ac:picMkLst>
            <pc:docMk/>
            <pc:sldMk cId="2582097368" sldId="412"/>
            <ac:picMk id="6" creationId="{B9D96BD0-69A2-452D-B19A-48BBC8C862A5}"/>
          </ac:picMkLst>
        </pc:picChg>
      </pc:sldChg>
      <pc:sldChg chg="add ord">
        <pc:chgData name="Tomáš Kubálek" userId="add23078-4725-48e5-87dd-9fe2514ee9a5" providerId="ADAL" clId="{27ABD4AB-7DB3-4656-9000-62FF44011176}" dt="2020-03-19T09:09:40.255" v="4322"/>
        <pc:sldMkLst>
          <pc:docMk/>
          <pc:sldMk cId="4035584428" sldId="413"/>
        </pc:sldMkLst>
      </pc:sldChg>
      <pc:sldChg chg="modSp add">
        <pc:chgData name="Tomáš Kubálek" userId="add23078-4725-48e5-87dd-9fe2514ee9a5" providerId="ADAL" clId="{27ABD4AB-7DB3-4656-9000-62FF44011176}" dt="2020-03-19T09:27:16.184" v="4454" actId="20577"/>
        <pc:sldMkLst>
          <pc:docMk/>
          <pc:sldMk cId="417975778" sldId="414"/>
        </pc:sldMkLst>
        <pc:spChg chg="mod">
          <ac:chgData name="Tomáš Kubálek" userId="add23078-4725-48e5-87dd-9fe2514ee9a5" providerId="ADAL" clId="{27ABD4AB-7DB3-4656-9000-62FF44011176}" dt="2020-03-19T09:24:42.888" v="4355" actId="20577"/>
          <ac:spMkLst>
            <pc:docMk/>
            <pc:sldMk cId="417975778" sldId="414"/>
            <ac:spMk id="2" creationId="{9018F77F-46FD-4500-B9E6-0D72A2CDB9EA}"/>
          </ac:spMkLst>
        </pc:spChg>
        <pc:spChg chg="mod">
          <ac:chgData name="Tomáš Kubálek" userId="add23078-4725-48e5-87dd-9fe2514ee9a5" providerId="ADAL" clId="{27ABD4AB-7DB3-4656-9000-62FF44011176}" dt="2020-03-19T09:27:16.184" v="4454" actId="20577"/>
          <ac:spMkLst>
            <pc:docMk/>
            <pc:sldMk cId="417975778" sldId="414"/>
            <ac:spMk id="3" creationId="{FB8352DE-6846-47D8-83F1-9E3162406A14}"/>
          </ac:spMkLst>
        </pc:spChg>
      </pc:sldChg>
      <pc:sldChg chg="modSp add">
        <pc:chgData name="Tomáš Kubálek" userId="add23078-4725-48e5-87dd-9fe2514ee9a5" providerId="ADAL" clId="{27ABD4AB-7DB3-4656-9000-62FF44011176}" dt="2020-03-19T11:41:17.226" v="4556" actId="20577"/>
        <pc:sldMkLst>
          <pc:docMk/>
          <pc:sldMk cId="3486439453" sldId="415"/>
        </pc:sldMkLst>
        <pc:spChg chg="mod">
          <ac:chgData name="Tomáš Kubálek" userId="add23078-4725-48e5-87dd-9fe2514ee9a5" providerId="ADAL" clId="{27ABD4AB-7DB3-4656-9000-62FF44011176}" dt="2020-03-19T11:16:53.473" v="4477" actId="20577"/>
          <ac:spMkLst>
            <pc:docMk/>
            <pc:sldMk cId="3486439453" sldId="415"/>
            <ac:spMk id="2" creationId="{CD7A6947-4C14-4BCF-AC73-39E9E7A6D49C}"/>
          </ac:spMkLst>
        </pc:spChg>
        <pc:spChg chg="mod">
          <ac:chgData name="Tomáš Kubálek" userId="add23078-4725-48e5-87dd-9fe2514ee9a5" providerId="ADAL" clId="{27ABD4AB-7DB3-4656-9000-62FF44011176}" dt="2020-03-19T11:41:17.226" v="4556" actId="20577"/>
          <ac:spMkLst>
            <pc:docMk/>
            <pc:sldMk cId="3486439453" sldId="415"/>
            <ac:spMk id="3" creationId="{B6766BF9-EF92-45BF-9544-59102AC35674}"/>
          </ac:spMkLst>
        </pc:spChg>
      </pc:sldChg>
      <pc:sldChg chg="addSp modSp add">
        <pc:chgData name="Tomáš Kubálek" userId="add23078-4725-48e5-87dd-9fe2514ee9a5" providerId="ADAL" clId="{27ABD4AB-7DB3-4656-9000-62FF44011176}" dt="2020-03-20T06:27:58.093" v="4567" actId="1076"/>
        <pc:sldMkLst>
          <pc:docMk/>
          <pc:sldMk cId="3836146824" sldId="416"/>
        </pc:sldMkLst>
        <pc:spChg chg="mod">
          <ac:chgData name="Tomáš Kubálek" userId="add23078-4725-48e5-87dd-9fe2514ee9a5" providerId="ADAL" clId="{27ABD4AB-7DB3-4656-9000-62FF44011176}" dt="2020-03-20T06:27:32.733" v="4565" actId="20577"/>
          <ac:spMkLst>
            <pc:docMk/>
            <pc:sldMk cId="3836146824" sldId="416"/>
            <ac:spMk id="2" creationId="{9C0FFB63-6D72-4D89-B4F4-8B107F2BEC92}"/>
          </ac:spMkLst>
        </pc:spChg>
        <pc:picChg chg="add mod">
          <ac:chgData name="Tomáš Kubálek" userId="add23078-4725-48e5-87dd-9fe2514ee9a5" providerId="ADAL" clId="{27ABD4AB-7DB3-4656-9000-62FF44011176}" dt="2020-03-20T06:27:28.019" v="4559" actId="1076"/>
          <ac:picMkLst>
            <pc:docMk/>
            <pc:sldMk cId="3836146824" sldId="416"/>
            <ac:picMk id="6" creationId="{E7A24B66-4C94-4093-8A58-A359175F3B2B}"/>
          </ac:picMkLst>
        </pc:picChg>
        <pc:picChg chg="add mod">
          <ac:chgData name="Tomáš Kubálek" userId="add23078-4725-48e5-87dd-9fe2514ee9a5" providerId="ADAL" clId="{27ABD4AB-7DB3-4656-9000-62FF44011176}" dt="2020-03-20T06:27:58.093" v="4567" actId="1076"/>
          <ac:picMkLst>
            <pc:docMk/>
            <pc:sldMk cId="3836146824" sldId="416"/>
            <ac:picMk id="7" creationId="{A1C60C4D-0517-4473-B706-04C65339B2BD}"/>
          </ac:picMkLst>
        </pc:picChg>
      </pc:sldChg>
      <pc:sldChg chg="modSp add">
        <pc:chgData name="Tomáš Kubálek" userId="add23078-4725-48e5-87dd-9fe2514ee9a5" providerId="ADAL" clId="{27ABD4AB-7DB3-4656-9000-62FF44011176}" dt="2020-03-20T07:19:49.064" v="4581" actId="20577"/>
        <pc:sldMkLst>
          <pc:docMk/>
          <pc:sldMk cId="417907416" sldId="417"/>
        </pc:sldMkLst>
        <pc:spChg chg="mod">
          <ac:chgData name="Tomáš Kubálek" userId="add23078-4725-48e5-87dd-9fe2514ee9a5" providerId="ADAL" clId="{27ABD4AB-7DB3-4656-9000-62FF44011176}" dt="2020-03-20T07:19:49.064" v="4581" actId="20577"/>
          <ac:spMkLst>
            <pc:docMk/>
            <pc:sldMk cId="417907416" sldId="417"/>
            <ac:spMk id="2" creationId="{27CD54A6-1C12-4A2C-8E91-3F742E97E485}"/>
          </ac:spMkLst>
        </pc:spChg>
      </pc:sldChg>
      <pc:sldChg chg="modSp add">
        <pc:chgData name="Tomáš Kubálek" userId="add23078-4725-48e5-87dd-9fe2514ee9a5" providerId="ADAL" clId="{27ABD4AB-7DB3-4656-9000-62FF44011176}" dt="2020-03-20T09:48:58.933" v="4770" actId="20577"/>
        <pc:sldMkLst>
          <pc:docMk/>
          <pc:sldMk cId="3553253355" sldId="418"/>
        </pc:sldMkLst>
        <pc:spChg chg="mod">
          <ac:chgData name="Tomáš Kubálek" userId="add23078-4725-48e5-87dd-9fe2514ee9a5" providerId="ADAL" clId="{27ABD4AB-7DB3-4656-9000-62FF44011176}" dt="2020-03-20T09:05:54.917" v="4598" actId="20577"/>
          <ac:spMkLst>
            <pc:docMk/>
            <pc:sldMk cId="3553253355" sldId="418"/>
            <ac:spMk id="2" creationId="{0480557C-C616-4C1D-83DA-C6F184C81001}"/>
          </ac:spMkLst>
        </pc:spChg>
        <pc:spChg chg="mod">
          <ac:chgData name="Tomáš Kubálek" userId="add23078-4725-48e5-87dd-9fe2514ee9a5" providerId="ADAL" clId="{27ABD4AB-7DB3-4656-9000-62FF44011176}" dt="2020-03-20T09:48:58.933" v="4770" actId="20577"/>
          <ac:spMkLst>
            <pc:docMk/>
            <pc:sldMk cId="3553253355" sldId="418"/>
            <ac:spMk id="3" creationId="{9D08478F-8F5A-4A1D-AD38-977BB442C4A1}"/>
          </ac:spMkLst>
        </pc:spChg>
      </pc:sldChg>
      <pc:sldChg chg="addSp modSp add">
        <pc:chgData name="Tomáš Kubálek" userId="add23078-4725-48e5-87dd-9fe2514ee9a5" providerId="ADAL" clId="{27ABD4AB-7DB3-4656-9000-62FF44011176}" dt="2020-03-20T09:08:20.635" v="4679" actId="20577"/>
        <pc:sldMkLst>
          <pc:docMk/>
          <pc:sldMk cId="506901528" sldId="419"/>
        </pc:sldMkLst>
        <pc:spChg chg="mod">
          <ac:chgData name="Tomáš Kubálek" userId="add23078-4725-48e5-87dd-9fe2514ee9a5" providerId="ADAL" clId="{27ABD4AB-7DB3-4656-9000-62FF44011176}" dt="2020-03-20T09:08:20.635" v="4679" actId="20577"/>
          <ac:spMkLst>
            <pc:docMk/>
            <pc:sldMk cId="506901528" sldId="419"/>
            <ac:spMk id="2" creationId="{F5C5019F-3560-4D8F-ACEB-78F879C48C3F}"/>
          </ac:spMkLst>
        </pc:spChg>
        <pc:spChg chg="mod">
          <ac:chgData name="Tomáš Kubálek" userId="add23078-4725-48e5-87dd-9fe2514ee9a5" providerId="ADAL" clId="{27ABD4AB-7DB3-4656-9000-62FF44011176}" dt="2020-03-20T09:06:27.146" v="4638" actId="27636"/>
          <ac:spMkLst>
            <pc:docMk/>
            <pc:sldMk cId="506901528" sldId="419"/>
            <ac:spMk id="3" creationId="{F2111B87-682F-4CA4-81CD-04364CE4DFD6}"/>
          </ac:spMkLst>
        </pc:spChg>
        <pc:picChg chg="add">
          <ac:chgData name="Tomáš Kubálek" userId="add23078-4725-48e5-87dd-9fe2514ee9a5" providerId="ADAL" clId="{27ABD4AB-7DB3-4656-9000-62FF44011176}" dt="2020-03-20T09:07:34.675" v="4644"/>
          <ac:picMkLst>
            <pc:docMk/>
            <pc:sldMk cId="506901528" sldId="419"/>
            <ac:picMk id="6" creationId="{F6405017-C502-458B-936D-ED835FA804DE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20T09:07:24.946" v="4643"/>
        <pc:sldMkLst>
          <pc:docMk/>
          <pc:sldMk cId="596927759" sldId="420"/>
        </pc:sldMkLst>
        <pc:spChg chg="mod">
          <ac:chgData name="Tomáš Kubálek" userId="add23078-4725-48e5-87dd-9fe2514ee9a5" providerId="ADAL" clId="{27ABD4AB-7DB3-4656-9000-62FF44011176}" dt="2020-03-20T09:07:12" v="4641" actId="27636"/>
          <ac:spMkLst>
            <pc:docMk/>
            <pc:sldMk cId="596927759" sldId="420"/>
            <ac:spMk id="2" creationId="{4D644C1C-B7D0-4F50-8FAF-8438FFD7FEBC}"/>
          </ac:spMkLst>
        </pc:spChg>
        <pc:spChg chg="del">
          <ac:chgData name="Tomáš Kubálek" userId="add23078-4725-48e5-87dd-9fe2514ee9a5" providerId="ADAL" clId="{27ABD4AB-7DB3-4656-9000-62FF44011176}" dt="2020-03-20T09:07:23.370" v="4642"/>
          <ac:spMkLst>
            <pc:docMk/>
            <pc:sldMk cId="596927759" sldId="420"/>
            <ac:spMk id="3" creationId="{F2DE3F2E-F5CD-4EC3-B96E-CB8AB16A81CD}"/>
          </ac:spMkLst>
        </pc:spChg>
        <pc:picChg chg="add">
          <ac:chgData name="Tomáš Kubálek" userId="add23078-4725-48e5-87dd-9fe2514ee9a5" providerId="ADAL" clId="{27ABD4AB-7DB3-4656-9000-62FF44011176}" dt="2020-03-20T09:07:24.946" v="4643"/>
          <ac:picMkLst>
            <pc:docMk/>
            <pc:sldMk cId="596927759" sldId="420"/>
            <ac:picMk id="6" creationId="{3FBDB2FF-8CF1-4A92-B9F8-95A02FC36A4E}"/>
          </ac:picMkLst>
        </pc:picChg>
      </pc:sldChg>
      <pc:sldChg chg="modSp add">
        <pc:chgData name="Tomáš Kubálek" userId="add23078-4725-48e5-87dd-9fe2514ee9a5" providerId="ADAL" clId="{27ABD4AB-7DB3-4656-9000-62FF44011176}" dt="2020-03-20T09:17:51.481" v="4712" actId="27636"/>
        <pc:sldMkLst>
          <pc:docMk/>
          <pc:sldMk cId="331899281" sldId="421"/>
        </pc:sldMkLst>
        <pc:spChg chg="mod">
          <ac:chgData name="Tomáš Kubálek" userId="add23078-4725-48e5-87dd-9fe2514ee9a5" providerId="ADAL" clId="{27ABD4AB-7DB3-4656-9000-62FF44011176}" dt="2020-03-20T09:17:36.323" v="4708"/>
          <ac:spMkLst>
            <pc:docMk/>
            <pc:sldMk cId="331899281" sldId="421"/>
            <ac:spMk id="2" creationId="{AB9417F4-454E-440E-B72F-AAF82237D356}"/>
          </ac:spMkLst>
        </pc:spChg>
        <pc:spChg chg="mod">
          <ac:chgData name="Tomáš Kubálek" userId="add23078-4725-48e5-87dd-9fe2514ee9a5" providerId="ADAL" clId="{27ABD4AB-7DB3-4656-9000-62FF44011176}" dt="2020-03-20T09:17:51.481" v="4712" actId="27636"/>
          <ac:spMkLst>
            <pc:docMk/>
            <pc:sldMk cId="331899281" sldId="421"/>
            <ac:spMk id="3" creationId="{AD77E5EB-BFEA-48E9-9732-AE518EA87FDE}"/>
          </ac:spMkLst>
        </pc:spChg>
      </pc:sldChg>
      <pc:sldChg chg="modSp add">
        <pc:chgData name="Tomáš Kubálek" userId="add23078-4725-48e5-87dd-9fe2514ee9a5" providerId="ADAL" clId="{27ABD4AB-7DB3-4656-9000-62FF44011176}" dt="2020-03-20T09:14:37.458" v="4707" actId="20577"/>
        <pc:sldMkLst>
          <pc:docMk/>
          <pc:sldMk cId="2742839520" sldId="422"/>
        </pc:sldMkLst>
        <pc:spChg chg="mod">
          <ac:chgData name="Tomáš Kubálek" userId="add23078-4725-48e5-87dd-9fe2514ee9a5" providerId="ADAL" clId="{27ABD4AB-7DB3-4656-9000-62FF44011176}" dt="2020-03-20T09:14:37.458" v="4707" actId="20577"/>
          <ac:spMkLst>
            <pc:docMk/>
            <pc:sldMk cId="2742839520" sldId="422"/>
            <ac:spMk id="2" creationId="{2029C473-D7C3-4FBD-B4EC-7FEBA3D779E7}"/>
          </ac:spMkLst>
        </pc:spChg>
      </pc:sldChg>
      <pc:sldChg chg="addSp modSp add">
        <pc:chgData name="Tomáš Kubálek" userId="add23078-4725-48e5-87dd-9fe2514ee9a5" providerId="ADAL" clId="{27ABD4AB-7DB3-4656-9000-62FF44011176}" dt="2020-03-20T09:18:57.778" v="4743"/>
        <pc:sldMkLst>
          <pc:docMk/>
          <pc:sldMk cId="2861487371" sldId="423"/>
        </pc:sldMkLst>
        <pc:spChg chg="mod">
          <ac:chgData name="Tomáš Kubálek" userId="add23078-4725-48e5-87dd-9fe2514ee9a5" providerId="ADAL" clId="{27ABD4AB-7DB3-4656-9000-62FF44011176}" dt="2020-03-20T09:18:34.361" v="4739" actId="20577"/>
          <ac:spMkLst>
            <pc:docMk/>
            <pc:sldMk cId="2861487371" sldId="423"/>
            <ac:spMk id="2" creationId="{660066AD-846B-4766-86ED-8B6F9F868A43}"/>
          </ac:spMkLst>
        </pc:spChg>
        <pc:spChg chg="mod">
          <ac:chgData name="Tomáš Kubálek" userId="add23078-4725-48e5-87dd-9fe2514ee9a5" providerId="ADAL" clId="{27ABD4AB-7DB3-4656-9000-62FF44011176}" dt="2020-03-20T09:18:56.602" v="4742" actId="27636"/>
          <ac:spMkLst>
            <pc:docMk/>
            <pc:sldMk cId="2861487371" sldId="423"/>
            <ac:spMk id="3" creationId="{EDD42E00-E42C-4FC5-8EEA-D079B203B7B0}"/>
          </ac:spMkLst>
        </pc:spChg>
        <pc:picChg chg="add">
          <ac:chgData name="Tomáš Kubálek" userId="add23078-4725-48e5-87dd-9fe2514ee9a5" providerId="ADAL" clId="{27ABD4AB-7DB3-4656-9000-62FF44011176}" dt="2020-03-20T09:18:57.778" v="4743"/>
          <ac:picMkLst>
            <pc:docMk/>
            <pc:sldMk cId="2861487371" sldId="423"/>
            <ac:picMk id="6" creationId="{B1D98B4C-2E2B-4BB7-AD5E-427A4AE188E5}"/>
          </ac:picMkLst>
        </pc:picChg>
        <pc:picChg chg="add">
          <ac:chgData name="Tomáš Kubálek" userId="add23078-4725-48e5-87dd-9fe2514ee9a5" providerId="ADAL" clId="{27ABD4AB-7DB3-4656-9000-62FF44011176}" dt="2020-03-20T09:18:57.778" v="4743"/>
          <ac:picMkLst>
            <pc:docMk/>
            <pc:sldMk cId="2861487371" sldId="423"/>
            <ac:picMk id="7" creationId="{516FD81A-0EA0-4735-BE01-8F0C65BF703F}"/>
          </ac:picMkLst>
        </pc:picChg>
      </pc:sldChg>
      <pc:sldChg chg="del">
        <pc:chgData name="Tomáš Kubálek" userId="add23078-4725-48e5-87dd-9fe2514ee9a5" providerId="ADAL" clId="{27ABD4AB-7DB3-4656-9000-62FF44011176}" dt="2020-03-16T17:43:57.837" v="139" actId="2696"/>
        <pc:sldMkLst>
          <pc:docMk/>
          <pc:sldMk cId="1804213724" sldId="1826"/>
        </pc:sldMkLst>
      </pc:sldChg>
      <pc:sldChg chg="del">
        <pc:chgData name="Tomáš Kubálek" userId="add23078-4725-48e5-87dd-9fe2514ee9a5" providerId="ADAL" clId="{27ABD4AB-7DB3-4656-9000-62FF44011176}" dt="2020-03-16T17:43:57.875" v="140" actId="2696"/>
        <pc:sldMkLst>
          <pc:docMk/>
          <pc:sldMk cId="939028447" sldId="1827"/>
        </pc:sldMkLst>
      </pc:sldChg>
      <pc:sldChg chg="del">
        <pc:chgData name="Tomáš Kubálek" userId="add23078-4725-48e5-87dd-9fe2514ee9a5" providerId="ADAL" clId="{27ABD4AB-7DB3-4656-9000-62FF44011176}" dt="2020-03-16T17:43:57.904" v="141" actId="2696"/>
        <pc:sldMkLst>
          <pc:docMk/>
          <pc:sldMk cId="1777480138" sldId="1828"/>
        </pc:sldMkLst>
      </pc:sldChg>
      <pc:sldChg chg="del">
        <pc:chgData name="Tomáš Kubálek" userId="add23078-4725-48e5-87dd-9fe2514ee9a5" providerId="ADAL" clId="{27ABD4AB-7DB3-4656-9000-62FF44011176}" dt="2020-03-16T17:43:57.952" v="142" actId="2696"/>
        <pc:sldMkLst>
          <pc:docMk/>
          <pc:sldMk cId="3370022702" sldId="1829"/>
        </pc:sldMkLst>
      </pc:sldChg>
      <pc:sldChg chg="del">
        <pc:chgData name="Tomáš Kubálek" userId="add23078-4725-48e5-87dd-9fe2514ee9a5" providerId="ADAL" clId="{27ABD4AB-7DB3-4656-9000-62FF44011176}" dt="2020-03-16T17:43:58.070" v="145" actId="2696"/>
        <pc:sldMkLst>
          <pc:docMk/>
          <pc:sldMk cId="2118930576" sldId="1830"/>
        </pc:sldMkLst>
      </pc:sldChg>
      <pc:sldChg chg="del">
        <pc:chgData name="Tomáš Kubálek" userId="add23078-4725-48e5-87dd-9fe2514ee9a5" providerId="ADAL" clId="{27ABD4AB-7DB3-4656-9000-62FF44011176}" dt="2020-03-16T17:43:58.635" v="159" actId="2696"/>
        <pc:sldMkLst>
          <pc:docMk/>
          <pc:sldMk cId="1542718471" sldId="1831"/>
        </pc:sldMkLst>
      </pc:sldChg>
      <pc:sldChg chg="del">
        <pc:chgData name="Tomáš Kubálek" userId="add23078-4725-48e5-87dd-9fe2514ee9a5" providerId="ADAL" clId="{27ABD4AB-7DB3-4656-9000-62FF44011176}" dt="2020-03-16T17:43:57.998" v="143" actId="2696"/>
        <pc:sldMkLst>
          <pc:docMk/>
          <pc:sldMk cId="3393561470" sldId="1832"/>
        </pc:sldMkLst>
      </pc:sldChg>
      <pc:sldChg chg="del">
        <pc:chgData name="Tomáš Kubálek" userId="add23078-4725-48e5-87dd-9fe2514ee9a5" providerId="ADAL" clId="{27ABD4AB-7DB3-4656-9000-62FF44011176}" dt="2020-03-16T17:43:58.123" v="146" actId="2696"/>
        <pc:sldMkLst>
          <pc:docMk/>
          <pc:sldMk cId="1519789390" sldId="1833"/>
        </pc:sldMkLst>
      </pc:sldChg>
      <pc:sldChg chg="del">
        <pc:chgData name="Tomáš Kubálek" userId="add23078-4725-48e5-87dd-9fe2514ee9a5" providerId="ADAL" clId="{27ABD4AB-7DB3-4656-9000-62FF44011176}" dt="2020-03-16T17:43:58.201" v="148" actId="2696"/>
        <pc:sldMkLst>
          <pc:docMk/>
          <pc:sldMk cId="418311538" sldId="1834"/>
        </pc:sldMkLst>
      </pc:sldChg>
      <pc:sldChg chg="del">
        <pc:chgData name="Tomáš Kubálek" userId="add23078-4725-48e5-87dd-9fe2514ee9a5" providerId="ADAL" clId="{27ABD4AB-7DB3-4656-9000-62FF44011176}" dt="2020-03-16T17:43:58.168" v="147" actId="2696"/>
        <pc:sldMkLst>
          <pc:docMk/>
          <pc:sldMk cId="77088785" sldId="1835"/>
        </pc:sldMkLst>
      </pc:sldChg>
      <pc:sldChg chg="del">
        <pc:chgData name="Tomáš Kubálek" userId="add23078-4725-48e5-87dd-9fe2514ee9a5" providerId="ADAL" clId="{27ABD4AB-7DB3-4656-9000-62FF44011176}" dt="2020-03-16T17:43:58.305" v="151" actId="2696"/>
        <pc:sldMkLst>
          <pc:docMk/>
          <pc:sldMk cId="792045263" sldId="1836"/>
        </pc:sldMkLst>
      </pc:sldChg>
      <pc:sldChg chg="del">
        <pc:chgData name="Tomáš Kubálek" userId="add23078-4725-48e5-87dd-9fe2514ee9a5" providerId="ADAL" clId="{27ABD4AB-7DB3-4656-9000-62FF44011176}" dt="2020-03-16T17:43:58.353" v="152" actId="2696"/>
        <pc:sldMkLst>
          <pc:docMk/>
          <pc:sldMk cId="3839133913" sldId="1837"/>
        </pc:sldMkLst>
      </pc:sldChg>
      <pc:sldChg chg="del">
        <pc:chgData name="Tomáš Kubálek" userId="add23078-4725-48e5-87dd-9fe2514ee9a5" providerId="ADAL" clId="{27ABD4AB-7DB3-4656-9000-62FF44011176}" dt="2020-03-16T17:43:58.387" v="153" actId="2696"/>
        <pc:sldMkLst>
          <pc:docMk/>
          <pc:sldMk cId="1745227527" sldId="1838"/>
        </pc:sldMkLst>
      </pc:sldChg>
      <pc:sldChg chg="del">
        <pc:chgData name="Tomáš Kubálek" userId="add23078-4725-48e5-87dd-9fe2514ee9a5" providerId="ADAL" clId="{27ABD4AB-7DB3-4656-9000-62FF44011176}" dt="2020-03-16T17:43:58.454" v="154" actId="2696"/>
        <pc:sldMkLst>
          <pc:docMk/>
          <pc:sldMk cId="1263215094" sldId="1839"/>
        </pc:sldMkLst>
      </pc:sldChg>
      <pc:sldChg chg="del">
        <pc:chgData name="Tomáš Kubálek" userId="add23078-4725-48e5-87dd-9fe2514ee9a5" providerId="ADAL" clId="{27ABD4AB-7DB3-4656-9000-62FF44011176}" dt="2020-03-16T17:43:58.487" v="155" actId="2696"/>
        <pc:sldMkLst>
          <pc:docMk/>
          <pc:sldMk cId="3602761303" sldId="1840"/>
        </pc:sldMkLst>
      </pc:sldChg>
      <pc:sldChg chg="del">
        <pc:chgData name="Tomáš Kubálek" userId="add23078-4725-48e5-87dd-9fe2514ee9a5" providerId="ADAL" clId="{27ABD4AB-7DB3-4656-9000-62FF44011176}" dt="2020-03-16T17:43:58.234" v="149" actId="2696"/>
        <pc:sldMkLst>
          <pc:docMk/>
          <pc:sldMk cId="1015790645" sldId="1841"/>
        </pc:sldMkLst>
      </pc:sldChg>
      <pc:sldChg chg="del">
        <pc:chgData name="Tomáš Kubálek" userId="add23078-4725-48e5-87dd-9fe2514ee9a5" providerId="ADAL" clId="{27ABD4AB-7DB3-4656-9000-62FF44011176}" dt="2020-03-16T17:43:58.273" v="150" actId="2696"/>
        <pc:sldMkLst>
          <pc:docMk/>
          <pc:sldMk cId="3559056105" sldId="1842"/>
        </pc:sldMkLst>
      </pc:sldChg>
      <pc:sldChg chg="del">
        <pc:chgData name="Tomáš Kubálek" userId="add23078-4725-48e5-87dd-9fe2514ee9a5" providerId="ADAL" clId="{27ABD4AB-7DB3-4656-9000-62FF44011176}" dt="2020-03-16T17:43:58.039" v="144" actId="2696"/>
        <pc:sldMkLst>
          <pc:docMk/>
          <pc:sldMk cId="813271876" sldId="1845"/>
        </pc:sldMkLst>
      </pc:sldChg>
      <pc:sldChg chg="del">
        <pc:chgData name="Tomáš Kubálek" userId="add23078-4725-48e5-87dd-9fe2514ee9a5" providerId="ADAL" clId="{27ABD4AB-7DB3-4656-9000-62FF44011176}" dt="2020-03-16T17:43:58.552" v="156" actId="2696"/>
        <pc:sldMkLst>
          <pc:docMk/>
          <pc:sldMk cId="2779801969" sldId="1846"/>
        </pc:sldMkLst>
      </pc:sldChg>
      <pc:sldChg chg="del">
        <pc:chgData name="Tomáš Kubálek" userId="add23078-4725-48e5-87dd-9fe2514ee9a5" providerId="ADAL" clId="{27ABD4AB-7DB3-4656-9000-62FF44011176}" dt="2020-03-16T17:43:58.574" v="157" actId="2696"/>
        <pc:sldMkLst>
          <pc:docMk/>
          <pc:sldMk cId="240792990" sldId="1847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16605709" sldId="1848"/>
        </pc:sldMkLst>
      </pc:sldChg>
      <pc:sldChg chg="del">
        <pc:chgData name="Tomáš Kubálek" userId="add23078-4725-48e5-87dd-9fe2514ee9a5" providerId="ADAL" clId="{27ABD4AB-7DB3-4656-9000-62FF44011176}" dt="2020-03-16T17:43:58.598" v="158" actId="2696"/>
        <pc:sldMkLst>
          <pc:docMk/>
          <pc:sldMk cId="3402977976" sldId="1848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261765195" sldId="1850"/>
        </pc:sldMkLst>
      </pc:sldChg>
      <pc:sldChg chg="del">
        <pc:chgData name="Tomáš Kubálek" userId="add23078-4725-48e5-87dd-9fe2514ee9a5" providerId="ADAL" clId="{27ABD4AB-7DB3-4656-9000-62FF44011176}" dt="2020-03-16T17:44:02.525" v="253" actId="2696"/>
        <pc:sldMkLst>
          <pc:docMk/>
          <pc:sldMk cId="664365511" sldId="1950"/>
        </pc:sldMkLst>
      </pc:sldChg>
      <pc:sldChg chg="del">
        <pc:chgData name="Tomáš Kubálek" userId="add23078-4725-48e5-87dd-9fe2514ee9a5" providerId="ADAL" clId="{27ABD4AB-7DB3-4656-9000-62FF44011176}" dt="2020-03-16T17:44:02.333" v="246" actId="2696"/>
        <pc:sldMkLst>
          <pc:docMk/>
          <pc:sldMk cId="4066837197" sldId="1952"/>
        </pc:sldMkLst>
      </pc:sldChg>
      <pc:sldChg chg="del">
        <pc:chgData name="Tomáš Kubálek" userId="add23078-4725-48e5-87dd-9fe2514ee9a5" providerId="ADAL" clId="{27ABD4AB-7DB3-4656-9000-62FF44011176}" dt="2020-03-16T17:44:01.970" v="237" actId="2696"/>
        <pc:sldMkLst>
          <pc:docMk/>
          <pc:sldMk cId="3309362235" sldId="1954"/>
        </pc:sldMkLst>
      </pc:sldChg>
      <pc:sldChg chg="del">
        <pc:chgData name="Tomáš Kubálek" userId="add23078-4725-48e5-87dd-9fe2514ee9a5" providerId="ADAL" clId="{27ABD4AB-7DB3-4656-9000-62FF44011176}" dt="2020-03-16T17:44:01.551" v="227" actId="2696"/>
        <pc:sldMkLst>
          <pc:docMk/>
          <pc:sldMk cId="2206203235" sldId="1955"/>
        </pc:sldMkLst>
      </pc:sldChg>
      <pc:sldChg chg="del">
        <pc:chgData name="Tomáš Kubálek" userId="add23078-4725-48e5-87dd-9fe2514ee9a5" providerId="ADAL" clId="{27ABD4AB-7DB3-4656-9000-62FF44011176}" dt="2020-03-16T17:44:01.399" v="224" actId="2696"/>
        <pc:sldMkLst>
          <pc:docMk/>
          <pc:sldMk cId="3151775487" sldId="1956"/>
        </pc:sldMkLst>
      </pc:sldChg>
      <pc:sldChg chg="del">
        <pc:chgData name="Tomáš Kubálek" userId="add23078-4725-48e5-87dd-9fe2514ee9a5" providerId="ADAL" clId="{27ABD4AB-7DB3-4656-9000-62FF44011176}" dt="2020-03-16T17:43:59.820" v="187" actId="2696"/>
        <pc:sldMkLst>
          <pc:docMk/>
          <pc:sldMk cId="692877604" sldId="1957"/>
        </pc:sldMkLst>
      </pc:sldChg>
      <pc:sldChg chg="del">
        <pc:chgData name="Tomáš Kubálek" userId="add23078-4725-48e5-87dd-9fe2514ee9a5" providerId="ADAL" clId="{27ABD4AB-7DB3-4656-9000-62FF44011176}" dt="2020-03-16T17:43:54.651" v="62" actId="2696"/>
        <pc:sldMkLst>
          <pc:docMk/>
          <pc:sldMk cId="3622760104" sldId="1959"/>
        </pc:sldMkLst>
      </pc:sldChg>
      <pc:sldChg chg="del">
        <pc:chgData name="Tomáš Kubálek" userId="add23078-4725-48e5-87dd-9fe2514ee9a5" providerId="ADAL" clId="{27ABD4AB-7DB3-4656-9000-62FF44011176}" dt="2020-03-16T17:43:57.703" v="136" actId="2696"/>
        <pc:sldMkLst>
          <pc:docMk/>
          <pc:sldMk cId="2584409033" sldId="1960"/>
        </pc:sldMkLst>
      </pc:sldChg>
      <pc:sldChg chg="del">
        <pc:chgData name="Tomáš Kubálek" userId="add23078-4725-48e5-87dd-9fe2514ee9a5" providerId="ADAL" clId="{27ABD4AB-7DB3-4656-9000-62FF44011176}" dt="2020-03-16T17:43:58.670" v="160" actId="2696"/>
        <pc:sldMkLst>
          <pc:docMk/>
          <pc:sldMk cId="2619864098" sldId="1961"/>
        </pc:sldMkLst>
      </pc:sldChg>
      <pc:sldChg chg="del">
        <pc:chgData name="Tomáš Kubálek" userId="add23078-4725-48e5-87dd-9fe2514ee9a5" providerId="ADAL" clId="{27ABD4AB-7DB3-4656-9000-62FF44011176}" dt="2020-03-16T17:44:02.356" v="247" actId="2696"/>
        <pc:sldMkLst>
          <pc:docMk/>
          <pc:sldMk cId="848516747" sldId="1978"/>
        </pc:sldMkLst>
      </pc:sldChg>
      <pc:sldChg chg="del">
        <pc:chgData name="Tomáš Kubálek" userId="add23078-4725-48e5-87dd-9fe2514ee9a5" providerId="ADAL" clId="{27ABD4AB-7DB3-4656-9000-62FF44011176}" dt="2020-03-16T17:44:02.377" v="248" actId="2696"/>
        <pc:sldMkLst>
          <pc:docMk/>
          <pc:sldMk cId="227514987" sldId="1979"/>
        </pc:sldMkLst>
      </pc:sldChg>
      <pc:sldChg chg="del">
        <pc:chgData name="Tomáš Kubálek" userId="add23078-4725-48e5-87dd-9fe2514ee9a5" providerId="ADAL" clId="{27ABD4AB-7DB3-4656-9000-62FF44011176}" dt="2020-03-16T17:44:02.441" v="250" actId="2696"/>
        <pc:sldMkLst>
          <pc:docMk/>
          <pc:sldMk cId="2123844180" sldId="1981"/>
        </pc:sldMkLst>
      </pc:sldChg>
      <pc:sldChg chg="del">
        <pc:chgData name="Tomáš Kubálek" userId="add23078-4725-48e5-87dd-9fe2514ee9a5" providerId="ADAL" clId="{27ABD4AB-7DB3-4656-9000-62FF44011176}" dt="2020-03-16T17:44:02.410" v="249" actId="2696"/>
        <pc:sldMkLst>
          <pc:docMk/>
          <pc:sldMk cId="3401238456" sldId="1982"/>
        </pc:sldMkLst>
      </pc:sldChg>
      <pc:sldChg chg="del">
        <pc:chgData name="Tomáš Kubálek" userId="add23078-4725-48e5-87dd-9fe2514ee9a5" providerId="ADAL" clId="{27ABD4AB-7DB3-4656-9000-62FF44011176}" dt="2020-03-16T17:44:02.007" v="238" actId="2696"/>
        <pc:sldMkLst>
          <pc:docMk/>
          <pc:sldMk cId="3162207080" sldId="1988"/>
        </pc:sldMkLst>
      </pc:sldChg>
      <pc:sldChg chg="del">
        <pc:chgData name="Tomáš Kubálek" userId="add23078-4725-48e5-87dd-9fe2514ee9a5" providerId="ADAL" clId="{27ABD4AB-7DB3-4656-9000-62FF44011176}" dt="2020-03-16T17:44:02.050" v="239" actId="2696"/>
        <pc:sldMkLst>
          <pc:docMk/>
          <pc:sldMk cId="3736465412" sldId="1989"/>
        </pc:sldMkLst>
      </pc:sldChg>
      <pc:sldChg chg="del">
        <pc:chgData name="Tomáš Kubálek" userId="add23078-4725-48e5-87dd-9fe2514ee9a5" providerId="ADAL" clId="{27ABD4AB-7DB3-4656-9000-62FF44011176}" dt="2020-03-16T17:44:02.088" v="240" actId="2696"/>
        <pc:sldMkLst>
          <pc:docMk/>
          <pc:sldMk cId="1965794830" sldId="1990"/>
        </pc:sldMkLst>
      </pc:sldChg>
      <pc:sldChg chg="del">
        <pc:chgData name="Tomáš Kubálek" userId="add23078-4725-48e5-87dd-9fe2514ee9a5" providerId="ADAL" clId="{27ABD4AB-7DB3-4656-9000-62FF44011176}" dt="2020-03-16T17:44:02.105" v="241" actId="2696"/>
        <pc:sldMkLst>
          <pc:docMk/>
          <pc:sldMk cId="2684095820" sldId="1991"/>
        </pc:sldMkLst>
      </pc:sldChg>
      <pc:sldChg chg="del">
        <pc:chgData name="Tomáš Kubálek" userId="add23078-4725-48e5-87dd-9fe2514ee9a5" providerId="ADAL" clId="{27ABD4AB-7DB3-4656-9000-62FF44011176}" dt="2020-03-16T17:44:02.125" v="242" actId="2696"/>
        <pc:sldMkLst>
          <pc:docMk/>
          <pc:sldMk cId="1019697269" sldId="1992"/>
        </pc:sldMkLst>
      </pc:sldChg>
      <pc:sldChg chg="del">
        <pc:chgData name="Tomáš Kubálek" userId="add23078-4725-48e5-87dd-9fe2514ee9a5" providerId="ADAL" clId="{27ABD4AB-7DB3-4656-9000-62FF44011176}" dt="2020-03-16T17:44:02.159" v="243" actId="2696"/>
        <pc:sldMkLst>
          <pc:docMk/>
          <pc:sldMk cId="1644557191" sldId="1993"/>
        </pc:sldMkLst>
      </pc:sldChg>
      <pc:sldChg chg="del">
        <pc:chgData name="Tomáš Kubálek" userId="add23078-4725-48e5-87dd-9fe2514ee9a5" providerId="ADAL" clId="{27ABD4AB-7DB3-4656-9000-62FF44011176}" dt="2020-03-16T17:44:02.189" v="244" actId="2696"/>
        <pc:sldMkLst>
          <pc:docMk/>
          <pc:sldMk cId="3694098852" sldId="1994"/>
        </pc:sldMkLst>
      </pc:sldChg>
      <pc:sldChg chg="del">
        <pc:chgData name="Tomáš Kubálek" userId="add23078-4725-48e5-87dd-9fe2514ee9a5" providerId="ADAL" clId="{27ABD4AB-7DB3-4656-9000-62FF44011176}" dt="2020-03-16T17:44:02.283" v="245" actId="2696"/>
        <pc:sldMkLst>
          <pc:docMk/>
          <pc:sldMk cId="1949108230" sldId="1995"/>
        </pc:sldMkLst>
      </pc:sldChg>
      <pc:sldChg chg="del">
        <pc:chgData name="Tomáš Kubálek" userId="add23078-4725-48e5-87dd-9fe2514ee9a5" providerId="ADAL" clId="{27ABD4AB-7DB3-4656-9000-62FF44011176}" dt="2020-03-16T17:43:58.700" v="161" actId="2696"/>
        <pc:sldMkLst>
          <pc:docMk/>
          <pc:sldMk cId="3918566847" sldId="1996"/>
        </pc:sldMkLst>
      </pc:sldChg>
      <pc:sldChg chg="del">
        <pc:chgData name="Tomáš Kubálek" userId="add23078-4725-48e5-87dd-9fe2514ee9a5" providerId="ADAL" clId="{27ABD4AB-7DB3-4656-9000-62FF44011176}" dt="2020-03-16T17:43:58.733" v="162" actId="2696"/>
        <pc:sldMkLst>
          <pc:docMk/>
          <pc:sldMk cId="1007464631" sldId="1997"/>
        </pc:sldMkLst>
      </pc:sldChg>
      <pc:sldChg chg="del">
        <pc:chgData name="Tomáš Kubálek" userId="add23078-4725-48e5-87dd-9fe2514ee9a5" providerId="ADAL" clId="{27ABD4AB-7DB3-4656-9000-62FF44011176}" dt="2020-03-16T17:43:58.774" v="163" actId="2696"/>
        <pc:sldMkLst>
          <pc:docMk/>
          <pc:sldMk cId="823936205" sldId="1998"/>
        </pc:sldMkLst>
      </pc:sldChg>
      <pc:sldChg chg="del">
        <pc:chgData name="Tomáš Kubálek" userId="add23078-4725-48e5-87dd-9fe2514ee9a5" providerId="ADAL" clId="{27ABD4AB-7DB3-4656-9000-62FF44011176}" dt="2020-03-16T17:43:58.906" v="166" actId="2696"/>
        <pc:sldMkLst>
          <pc:docMk/>
          <pc:sldMk cId="290000386" sldId="1999"/>
        </pc:sldMkLst>
      </pc:sldChg>
      <pc:sldChg chg="del">
        <pc:chgData name="Tomáš Kubálek" userId="add23078-4725-48e5-87dd-9fe2514ee9a5" providerId="ADAL" clId="{27ABD4AB-7DB3-4656-9000-62FF44011176}" dt="2020-03-16T17:43:58.818" v="164" actId="2696"/>
        <pc:sldMkLst>
          <pc:docMk/>
          <pc:sldMk cId="3259699209" sldId="2000"/>
        </pc:sldMkLst>
      </pc:sldChg>
      <pc:sldChg chg="del">
        <pc:chgData name="Tomáš Kubálek" userId="add23078-4725-48e5-87dd-9fe2514ee9a5" providerId="ADAL" clId="{27ABD4AB-7DB3-4656-9000-62FF44011176}" dt="2020-03-16T17:43:58.858" v="165" actId="2696"/>
        <pc:sldMkLst>
          <pc:docMk/>
          <pc:sldMk cId="1824652603" sldId="2001"/>
        </pc:sldMkLst>
      </pc:sldChg>
      <pc:sldChg chg="del">
        <pc:chgData name="Tomáš Kubálek" userId="add23078-4725-48e5-87dd-9fe2514ee9a5" providerId="ADAL" clId="{27ABD4AB-7DB3-4656-9000-62FF44011176}" dt="2020-03-16T17:43:58.968" v="167" actId="2696"/>
        <pc:sldMkLst>
          <pc:docMk/>
          <pc:sldMk cId="3504130753" sldId="2002"/>
        </pc:sldMkLst>
      </pc:sldChg>
      <pc:sldChg chg="del">
        <pc:chgData name="Tomáš Kubálek" userId="add23078-4725-48e5-87dd-9fe2514ee9a5" providerId="ADAL" clId="{27ABD4AB-7DB3-4656-9000-62FF44011176}" dt="2020-03-16T17:43:58.997" v="168" actId="2696"/>
        <pc:sldMkLst>
          <pc:docMk/>
          <pc:sldMk cId="1215981286" sldId="2003"/>
        </pc:sldMkLst>
      </pc:sldChg>
      <pc:sldChg chg="del">
        <pc:chgData name="Tomáš Kubálek" userId="add23078-4725-48e5-87dd-9fe2514ee9a5" providerId="ADAL" clId="{27ABD4AB-7DB3-4656-9000-62FF44011176}" dt="2020-03-16T17:43:59.054" v="169" actId="2696"/>
        <pc:sldMkLst>
          <pc:docMk/>
          <pc:sldMk cId="2798782302" sldId="2004"/>
        </pc:sldMkLst>
      </pc:sldChg>
      <pc:sldChg chg="del">
        <pc:chgData name="Tomáš Kubálek" userId="add23078-4725-48e5-87dd-9fe2514ee9a5" providerId="ADAL" clId="{27ABD4AB-7DB3-4656-9000-62FF44011176}" dt="2020-03-16T17:43:59.086" v="170" actId="2696"/>
        <pc:sldMkLst>
          <pc:docMk/>
          <pc:sldMk cId="4046411629" sldId="2005"/>
        </pc:sldMkLst>
      </pc:sldChg>
      <pc:sldChg chg="del">
        <pc:chgData name="Tomáš Kubálek" userId="add23078-4725-48e5-87dd-9fe2514ee9a5" providerId="ADAL" clId="{27ABD4AB-7DB3-4656-9000-62FF44011176}" dt="2020-03-16T17:43:59.145" v="171" actId="2696"/>
        <pc:sldMkLst>
          <pc:docMk/>
          <pc:sldMk cId="3682164404" sldId="2006"/>
        </pc:sldMkLst>
      </pc:sldChg>
      <pc:sldChg chg="del">
        <pc:chgData name="Tomáš Kubálek" userId="add23078-4725-48e5-87dd-9fe2514ee9a5" providerId="ADAL" clId="{27ABD4AB-7DB3-4656-9000-62FF44011176}" dt="2020-03-16T17:43:59.195" v="172" actId="2696"/>
        <pc:sldMkLst>
          <pc:docMk/>
          <pc:sldMk cId="2983246081" sldId="2007"/>
        </pc:sldMkLst>
      </pc:sldChg>
      <pc:sldChg chg="del">
        <pc:chgData name="Tomáš Kubálek" userId="add23078-4725-48e5-87dd-9fe2514ee9a5" providerId="ADAL" clId="{27ABD4AB-7DB3-4656-9000-62FF44011176}" dt="2020-03-16T17:43:59.219" v="173" actId="2696"/>
        <pc:sldMkLst>
          <pc:docMk/>
          <pc:sldMk cId="4106555798" sldId="2008"/>
        </pc:sldMkLst>
      </pc:sldChg>
      <pc:sldChg chg="del">
        <pc:chgData name="Tomáš Kubálek" userId="add23078-4725-48e5-87dd-9fe2514ee9a5" providerId="ADAL" clId="{27ABD4AB-7DB3-4656-9000-62FF44011176}" dt="2020-03-16T17:43:59.279" v="174" actId="2696"/>
        <pc:sldMkLst>
          <pc:docMk/>
          <pc:sldMk cId="14126830" sldId="2009"/>
        </pc:sldMkLst>
      </pc:sldChg>
      <pc:sldChg chg="del">
        <pc:chgData name="Tomáš Kubálek" userId="add23078-4725-48e5-87dd-9fe2514ee9a5" providerId="ADAL" clId="{27ABD4AB-7DB3-4656-9000-62FF44011176}" dt="2020-03-16T17:43:59.310" v="175" actId="2696"/>
        <pc:sldMkLst>
          <pc:docMk/>
          <pc:sldMk cId="2223133517" sldId="2010"/>
        </pc:sldMkLst>
      </pc:sldChg>
      <pc:sldChg chg="del">
        <pc:chgData name="Tomáš Kubálek" userId="add23078-4725-48e5-87dd-9fe2514ee9a5" providerId="ADAL" clId="{27ABD4AB-7DB3-4656-9000-62FF44011176}" dt="2020-03-16T17:43:59.351" v="176" actId="2696"/>
        <pc:sldMkLst>
          <pc:docMk/>
          <pc:sldMk cId="289238326" sldId="2011"/>
        </pc:sldMkLst>
      </pc:sldChg>
      <pc:sldChg chg="del">
        <pc:chgData name="Tomáš Kubálek" userId="add23078-4725-48e5-87dd-9fe2514ee9a5" providerId="ADAL" clId="{27ABD4AB-7DB3-4656-9000-62FF44011176}" dt="2020-03-16T17:43:59.380" v="177" actId="2696"/>
        <pc:sldMkLst>
          <pc:docMk/>
          <pc:sldMk cId="520621694" sldId="2012"/>
        </pc:sldMkLst>
      </pc:sldChg>
      <pc:sldChg chg="del">
        <pc:chgData name="Tomáš Kubálek" userId="add23078-4725-48e5-87dd-9fe2514ee9a5" providerId="ADAL" clId="{27ABD4AB-7DB3-4656-9000-62FF44011176}" dt="2020-03-16T17:43:59.420" v="178" actId="2696"/>
        <pc:sldMkLst>
          <pc:docMk/>
          <pc:sldMk cId="458758608" sldId="2013"/>
        </pc:sldMkLst>
      </pc:sldChg>
      <pc:sldChg chg="del">
        <pc:chgData name="Tomáš Kubálek" userId="add23078-4725-48e5-87dd-9fe2514ee9a5" providerId="ADAL" clId="{27ABD4AB-7DB3-4656-9000-62FF44011176}" dt="2020-03-16T17:43:59.454" v="179" actId="2696"/>
        <pc:sldMkLst>
          <pc:docMk/>
          <pc:sldMk cId="4133574438" sldId="2014"/>
        </pc:sldMkLst>
      </pc:sldChg>
      <pc:sldChg chg="del">
        <pc:chgData name="Tomáš Kubálek" userId="add23078-4725-48e5-87dd-9fe2514ee9a5" providerId="ADAL" clId="{27ABD4AB-7DB3-4656-9000-62FF44011176}" dt="2020-03-16T17:43:59.502" v="180" actId="2696"/>
        <pc:sldMkLst>
          <pc:docMk/>
          <pc:sldMk cId="1775371551" sldId="2015"/>
        </pc:sldMkLst>
      </pc:sldChg>
      <pc:sldChg chg="del">
        <pc:chgData name="Tomáš Kubálek" userId="add23078-4725-48e5-87dd-9fe2514ee9a5" providerId="ADAL" clId="{27ABD4AB-7DB3-4656-9000-62FF44011176}" dt="2020-03-16T17:43:59.560" v="181" actId="2696"/>
        <pc:sldMkLst>
          <pc:docMk/>
          <pc:sldMk cId="2762283269" sldId="2016"/>
        </pc:sldMkLst>
      </pc:sldChg>
      <pc:sldChg chg="del">
        <pc:chgData name="Tomáš Kubálek" userId="add23078-4725-48e5-87dd-9fe2514ee9a5" providerId="ADAL" clId="{27ABD4AB-7DB3-4656-9000-62FF44011176}" dt="2020-03-16T17:43:59.584" v="182" actId="2696"/>
        <pc:sldMkLst>
          <pc:docMk/>
          <pc:sldMk cId="316436960" sldId="2017"/>
        </pc:sldMkLst>
      </pc:sldChg>
      <pc:sldChg chg="del">
        <pc:chgData name="Tomáš Kubálek" userId="add23078-4725-48e5-87dd-9fe2514ee9a5" providerId="ADAL" clId="{27ABD4AB-7DB3-4656-9000-62FF44011176}" dt="2020-03-16T17:43:59.622" v="183" actId="2696"/>
        <pc:sldMkLst>
          <pc:docMk/>
          <pc:sldMk cId="1919203931" sldId="2018"/>
        </pc:sldMkLst>
      </pc:sldChg>
      <pc:sldChg chg="del">
        <pc:chgData name="Tomáš Kubálek" userId="add23078-4725-48e5-87dd-9fe2514ee9a5" providerId="ADAL" clId="{27ABD4AB-7DB3-4656-9000-62FF44011176}" dt="2020-03-16T17:43:59.795" v="186" actId="2696"/>
        <pc:sldMkLst>
          <pc:docMk/>
          <pc:sldMk cId="3693631817" sldId="2020"/>
        </pc:sldMkLst>
      </pc:sldChg>
      <pc:sldChg chg="del">
        <pc:chgData name="Tomáš Kubálek" userId="add23078-4725-48e5-87dd-9fe2514ee9a5" providerId="ADAL" clId="{27ABD4AB-7DB3-4656-9000-62FF44011176}" dt="2020-03-16T17:43:59.903" v="189" actId="2696"/>
        <pc:sldMkLst>
          <pc:docMk/>
          <pc:sldMk cId="1121214566" sldId="2021"/>
        </pc:sldMkLst>
      </pc:sldChg>
      <pc:sldChg chg="del">
        <pc:chgData name="Tomáš Kubálek" userId="add23078-4725-48e5-87dd-9fe2514ee9a5" providerId="ADAL" clId="{27ABD4AB-7DB3-4656-9000-62FF44011176}" dt="2020-03-16T17:44:00.005" v="190" actId="2696"/>
        <pc:sldMkLst>
          <pc:docMk/>
          <pc:sldMk cId="2310706045" sldId="2022"/>
        </pc:sldMkLst>
      </pc:sldChg>
      <pc:sldChg chg="del">
        <pc:chgData name="Tomáš Kubálek" userId="add23078-4725-48e5-87dd-9fe2514ee9a5" providerId="ADAL" clId="{27ABD4AB-7DB3-4656-9000-62FF44011176}" dt="2020-03-16T17:44:00.033" v="191" actId="2696"/>
        <pc:sldMkLst>
          <pc:docMk/>
          <pc:sldMk cId="2082182986" sldId="2023"/>
        </pc:sldMkLst>
      </pc:sldChg>
      <pc:sldChg chg="del">
        <pc:chgData name="Tomáš Kubálek" userId="add23078-4725-48e5-87dd-9fe2514ee9a5" providerId="ADAL" clId="{27ABD4AB-7DB3-4656-9000-62FF44011176}" dt="2020-03-16T17:44:00.190" v="195" actId="2696"/>
        <pc:sldMkLst>
          <pc:docMk/>
          <pc:sldMk cId="325228644" sldId="2024"/>
        </pc:sldMkLst>
      </pc:sldChg>
      <pc:sldChg chg="del">
        <pc:chgData name="Tomáš Kubálek" userId="add23078-4725-48e5-87dd-9fe2514ee9a5" providerId="ADAL" clId="{27ABD4AB-7DB3-4656-9000-62FF44011176}" dt="2020-03-16T17:44:01.203" v="219" actId="2696"/>
        <pc:sldMkLst>
          <pc:docMk/>
          <pc:sldMk cId="3565083490" sldId="2025"/>
        </pc:sldMkLst>
      </pc:sldChg>
      <pc:sldChg chg="del">
        <pc:chgData name="Tomáš Kubálek" userId="add23078-4725-48e5-87dd-9fe2514ee9a5" providerId="ADAL" clId="{27ABD4AB-7DB3-4656-9000-62FF44011176}" dt="2020-03-16T17:44:01.270" v="221" actId="2696"/>
        <pc:sldMkLst>
          <pc:docMk/>
          <pc:sldMk cId="2310933189" sldId="2026"/>
        </pc:sldMkLst>
      </pc:sldChg>
      <pc:sldChg chg="del">
        <pc:chgData name="Tomáš Kubálek" userId="add23078-4725-48e5-87dd-9fe2514ee9a5" providerId="ADAL" clId="{27ABD4AB-7DB3-4656-9000-62FF44011176}" dt="2020-03-16T17:44:01.304" v="222" actId="2696"/>
        <pc:sldMkLst>
          <pc:docMk/>
          <pc:sldMk cId="2673097719" sldId="2027"/>
        </pc:sldMkLst>
      </pc:sldChg>
      <pc:sldChg chg="del">
        <pc:chgData name="Tomáš Kubálek" userId="add23078-4725-48e5-87dd-9fe2514ee9a5" providerId="ADAL" clId="{27ABD4AB-7DB3-4656-9000-62FF44011176}" dt="2020-03-16T17:44:01.342" v="223" actId="2696"/>
        <pc:sldMkLst>
          <pc:docMk/>
          <pc:sldMk cId="3307711038" sldId="2028"/>
        </pc:sldMkLst>
      </pc:sldChg>
      <pc:sldChg chg="del">
        <pc:chgData name="Tomáš Kubálek" userId="add23078-4725-48e5-87dd-9fe2514ee9a5" providerId="ADAL" clId="{27ABD4AB-7DB3-4656-9000-62FF44011176}" dt="2020-03-16T17:44:00.655" v="205" actId="2696"/>
        <pc:sldMkLst>
          <pc:docMk/>
          <pc:sldMk cId="57838021" sldId="2030"/>
        </pc:sldMkLst>
      </pc:sldChg>
      <pc:sldChg chg="del">
        <pc:chgData name="Tomáš Kubálek" userId="add23078-4725-48e5-87dd-9fe2514ee9a5" providerId="ADAL" clId="{27ABD4AB-7DB3-4656-9000-62FF44011176}" dt="2020-03-16T17:44:01.238" v="220" actId="2696"/>
        <pc:sldMkLst>
          <pc:docMk/>
          <pc:sldMk cId="268599910" sldId="2032"/>
        </pc:sldMkLst>
      </pc:sldChg>
      <pc:sldChg chg="del">
        <pc:chgData name="Tomáš Kubálek" userId="add23078-4725-48e5-87dd-9fe2514ee9a5" providerId="ADAL" clId="{27ABD4AB-7DB3-4656-9000-62FF44011176}" dt="2020-03-16T17:44:00.085" v="192" actId="2696"/>
        <pc:sldMkLst>
          <pc:docMk/>
          <pc:sldMk cId="2992870779" sldId="2033"/>
        </pc:sldMkLst>
      </pc:sldChg>
      <pc:sldChg chg="del">
        <pc:chgData name="Tomáš Kubálek" userId="add23078-4725-48e5-87dd-9fe2514ee9a5" providerId="ADAL" clId="{27ABD4AB-7DB3-4656-9000-62FF44011176}" dt="2020-03-16T17:44:00.341" v="198" actId="2696"/>
        <pc:sldMkLst>
          <pc:docMk/>
          <pc:sldMk cId="4002147307" sldId="2034"/>
        </pc:sldMkLst>
      </pc:sldChg>
      <pc:sldChg chg="del">
        <pc:chgData name="Tomáš Kubálek" userId="add23078-4725-48e5-87dd-9fe2514ee9a5" providerId="ADAL" clId="{27ABD4AB-7DB3-4656-9000-62FF44011176}" dt="2020-03-16T17:44:00.374" v="199" actId="2696"/>
        <pc:sldMkLst>
          <pc:docMk/>
          <pc:sldMk cId="2972940537" sldId="2035"/>
        </pc:sldMkLst>
      </pc:sldChg>
      <pc:sldChg chg="del">
        <pc:chgData name="Tomáš Kubálek" userId="add23078-4725-48e5-87dd-9fe2514ee9a5" providerId="ADAL" clId="{27ABD4AB-7DB3-4656-9000-62FF44011176}" dt="2020-03-16T17:44:00.117" v="193" actId="2696"/>
        <pc:sldMkLst>
          <pc:docMk/>
          <pc:sldMk cId="4003305420" sldId="2036"/>
        </pc:sldMkLst>
      </pc:sldChg>
      <pc:sldChg chg="del">
        <pc:chgData name="Tomáš Kubálek" userId="add23078-4725-48e5-87dd-9fe2514ee9a5" providerId="ADAL" clId="{27ABD4AB-7DB3-4656-9000-62FF44011176}" dt="2020-03-16T17:44:00.164" v="194" actId="2696"/>
        <pc:sldMkLst>
          <pc:docMk/>
          <pc:sldMk cId="2811432389" sldId="2037"/>
        </pc:sldMkLst>
      </pc:sldChg>
      <pc:sldChg chg="del">
        <pc:chgData name="Tomáš Kubálek" userId="add23078-4725-48e5-87dd-9fe2514ee9a5" providerId="ADAL" clId="{27ABD4AB-7DB3-4656-9000-62FF44011176}" dt="2020-03-16T17:44:00.407" v="200" actId="2696"/>
        <pc:sldMkLst>
          <pc:docMk/>
          <pc:sldMk cId="100644648" sldId="2038"/>
        </pc:sldMkLst>
      </pc:sldChg>
      <pc:sldChg chg="del">
        <pc:chgData name="Tomáš Kubálek" userId="add23078-4725-48e5-87dd-9fe2514ee9a5" providerId="ADAL" clId="{27ABD4AB-7DB3-4656-9000-62FF44011176}" dt="2020-03-16T17:44:00.451" v="201" actId="2696"/>
        <pc:sldMkLst>
          <pc:docMk/>
          <pc:sldMk cId="3311388136" sldId="2039"/>
        </pc:sldMkLst>
      </pc:sldChg>
      <pc:sldChg chg="del">
        <pc:chgData name="Tomáš Kubálek" userId="add23078-4725-48e5-87dd-9fe2514ee9a5" providerId="ADAL" clId="{27ABD4AB-7DB3-4656-9000-62FF44011176}" dt="2020-03-16T17:44:00.484" v="202" actId="2696"/>
        <pc:sldMkLst>
          <pc:docMk/>
          <pc:sldMk cId="3198954356" sldId="2040"/>
        </pc:sldMkLst>
      </pc:sldChg>
      <pc:sldChg chg="del">
        <pc:chgData name="Tomáš Kubálek" userId="add23078-4725-48e5-87dd-9fe2514ee9a5" providerId="ADAL" clId="{27ABD4AB-7DB3-4656-9000-62FF44011176}" dt="2020-03-16T17:44:00.607" v="204" actId="2696"/>
        <pc:sldMkLst>
          <pc:docMk/>
          <pc:sldMk cId="1582168908" sldId="2042"/>
        </pc:sldMkLst>
      </pc:sldChg>
      <pc:sldChg chg="del">
        <pc:chgData name="Tomáš Kubálek" userId="add23078-4725-48e5-87dd-9fe2514ee9a5" providerId="ADAL" clId="{27ABD4AB-7DB3-4656-9000-62FF44011176}" dt="2020-03-16T17:44:00.230" v="196" actId="2696"/>
        <pc:sldMkLst>
          <pc:docMk/>
          <pc:sldMk cId="1296260469" sldId="2043"/>
        </pc:sldMkLst>
      </pc:sldChg>
      <pc:sldChg chg="del">
        <pc:chgData name="Tomáš Kubálek" userId="add23078-4725-48e5-87dd-9fe2514ee9a5" providerId="ADAL" clId="{27ABD4AB-7DB3-4656-9000-62FF44011176}" dt="2020-03-16T17:44:00.290" v="197" actId="2696"/>
        <pc:sldMkLst>
          <pc:docMk/>
          <pc:sldMk cId="610491606" sldId="2044"/>
        </pc:sldMkLst>
      </pc:sldChg>
      <pc:sldChg chg="del">
        <pc:chgData name="Tomáš Kubálek" userId="add23078-4725-48e5-87dd-9fe2514ee9a5" providerId="ADAL" clId="{27ABD4AB-7DB3-4656-9000-62FF44011176}" dt="2020-03-16T17:44:00.530" v="203" actId="2696"/>
        <pc:sldMkLst>
          <pc:docMk/>
          <pc:sldMk cId="220862497" sldId="2045"/>
        </pc:sldMkLst>
      </pc:sldChg>
      <pc:sldChg chg="del">
        <pc:chgData name="Tomáš Kubálek" userId="add23078-4725-48e5-87dd-9fe2514ee9a5" providerId="ADAL" clId="{27ABD4AB-7DB3-4656-9000-62FF44011176}" dt="2020-03-16T17:44:01.169" v="218" actId="2696"/>
        <pc:sldMkLst>
          <pc:docMk/>
          <pc:sldMk cId="2432485346" sldId="2046"/>
        </pc:sldMkLst>
      </pc:sldChg>
      <pc:sldChg chg="del">
        <pc:chgData name="Tomáš Kubálek" userId="add23078-4725-48e5-87dd-9fe2514ee9a5" providerId="ADAL" clId="{27ABD4AB-7DB3-4656-9000-62FF44011176}" dt="2020-03-16T17:44:01.144" v="217" actId="2696"/>
        <pc:sldMkLst>
          <pc:docMk/>
          <pc:sldMk cId="2305703134" sldId="2047"/>
        </pc:sldMkLst>
      </pc:sldChg>
      <pc:sldChg chg="del">
        <pc:chgData name="Tomáš Kubálek" userId="add23078-4725-48e5-87dd-9fe2514ee9a5" providerId="ADAL" clId="{27ABD4AB-7DB3-4656-9000-62FF44011176}" dt="2020-03-16T17:44:01.108" v="216" actId="2696"/>
        <pc:sldMkLst>
          <pc:docMk/>
          <pc:sldMk cId="3977778310" sldId="2048"/>
        </pc:sldMkLst>
      </pc:sldChg>
      <pc:sldChg chg="del">
        <pc:chgData name="Tomáš Kubálek" userId="add23078-4725-48e5-87dd-9fe2514ee9a5" providerId="ADAL" clId="{27ABD4AB-7DB3-4656-9000-62FF44011176}" dt="2020-03-16T17:44:01.081" v="215" actId="2696"/>
        <pc:sldMkLst>
          <pc:docMk/>
          <pc:sldMk cId="3171549725" sldId="2049"/>
        </pc:sldMkLst>
      </pc:sldChg>
      <pc:sldChg chg="del">
        <pc:chgData name="Tomáš Kubálek" userId="add23078-4725-48e5-87dd-9fe2514ee9a5" providerId="ADAL" clId="{27ABD4AB-7DB3-4656-9000-62FF44011176}" dt="2020-03-16T17:44:01.015" v="214" actId="2696"/>
        <pc:sldMkLst>
          <pc:docMk/>
          <pc:sldMk cId="2624830536" sldId="2050"/>
        </pc:sldMkLst>
      </pc:sldChg>
      <pc:sldChg chg="del">
        <pc:chgData name="Tomáš Kubálek" userId="add23078-4725-48e5-87dd-9fe2514ee9a5" providerId="ADAL" clId="{27ABD4AB-7DB3-4656-9000-62FF44011176}" dt="2020-03-16T17:44:00.922" v="212" actId="2696"/>
        <pc:sldMkLst>
          <pc:docMk/>
          <pc:sldMk cId="4126038009" sldId="2051"/>
        </pc:sldMkLst>
      </pc:sldChg>
      <pc:sldChg chg="del">
        <pc:chgData name="Tomáš Kubálek" userId="add23078-4725-48e5-87dd-9fe2514ee9a5" providerId="ADAL" clId="{27ABD4AB-7DB3-4656-9000-62FF44011176}" dt="2020-03-16T17:44:00.895" v="211" actId="2696"/>
        <pc:sldMkLst>
          <pc:docMk/>
          <pc:sldMk cId="3322947712" sldId="2053"/>
        </pc:sldMkLst>
      </pc:sldChg>
      <pc:sldChg chg="del">
        <pc:chgData name="Tomáš Kubálek" userId="add23078-4725-48e5-87dd-9fe2514ee9a5" providerId="ADAL" clId="{27ABD4AB-7DB3-4656-9000-62FF44011176}" dt="2020-03-16T17:44:00.840" v="210" actId="2696"/>
        <pc:sldMkLst>
          <pc:docMk/>
          <pc:sldMk cId="480833974" sldId="2054"/>
        </pc:sldMkLst>
      </pc:sldChg>
      <pc:sldChg chg="del">
        <pc:chgData name="Tomáš Kubálek" userId="add23078-4725-48e5-87dd-9fe2514ee9a5" providerId="ADAL" clId="{27ABD4AB-7DB3-4656-9000-62FF44011176}" dt="2020-03-16T17:44:00.797" v="209" actId="2696"/>
        <pc:sldMkLst>
          <pc:docMk/>
          <pc:sldMk cId="646528882" sldId="2055"/>
        </pc:sldMkLst>
      </pc:sldChg>
      <pc:sldChg chg="del">
        <pc:chgData name="Tomáš Kubálek" userId="add23078-4725-48e5-87dd-9fe2514ee9a5" providerId="ADAL" clId="{27ABD4AB-7DB3-4656-9000-62FF44011176}" dt="2020-03-16T17:44:00.768" v="208" actId="2696"/>
        <pc:sldMkLst>
          <pc:docMk/>
          <pc:sldMk cId="3737412720" sldId="2056"/>
        </pc:sldMkLst>
      </pc:sldChg>
      <pc:sldChg chg="del">
        <pc:chgData name="Tomáš Kubálek" userId="add23078-4725-48e5-87dd-9fe2514ee9a5" providerId="ADAL" clId="{27ABD4AB-7DB3-4656-9000-62FF44011176}" dt="2020-03-16T17:44:00.734" v="207" actId="2696"/>
        <pc:sldMkLst>
          <pc:docMk/>
          <pc:sldMk cId="2449448909" sldId="2057"/>
        </pc:sldMkLst>
      </pc:sldChg>
      <pc:sldChg chg="del">
        <pc:chgData name="Tomáš Kubálek" userId="add23078-4725-48e5-87dd-9fe2514ee9a5" providerId="ADAL" clId="{27ABD4AB-7DB3-4656-9000-62FF44011176}" dt="2020-03-16T17:44:00.688" v="206" actId="2696"/>
        <pc:sldMkLst>
          <pc:docMk/>
          <pc:sldMk cId="157979422" sldId="2059"/>
        </pc:sldMkLst>
      </pc:sldChg>
      <pc:sldChg chg="del">
        <pc:chgData name="Tomáš Kubálek" userId="add23078-4725-48e5-87dd-9fe2514ee9a5" providerId="ADAL" clId="{27ABD4AB-7DB3-4656-9000-62FF44011176}" dt="2020-03-16T17:43:59.851" v="188" actId="2696"/>
        <pc:sldMkLst>
          <pc:docMk/>
          <pc:sldMk cId="1447258346" sldId="2060"/>
        </pc:sldMkLst>
      </pc:sldChg>
      <pc:sldChg chg="del">
        <pc:chgData name="Tomáš Kubálek" userId="add23078-4725-48e5-87dd-9fe2514ee9a5" providerId="ADAL" clId="{27ABD4AB-7DB3-4656-9000-62FF44011176}" dt="2020-03-16T17:44:00.962" v="213" actId="2696"/>
        <pc:sldMkLst>
          <pc:docMk/>
          <pc:sldMk cId="1340045559" sldId="2061"/>
        </pc:sldMkLst>
      </pc:sldChg>
      <pc:sldChg chg="del">
        <pc:chgData name="Tomáš Kubálek" userId="add23078-4725-48e5-87dd-9fe2514ee9a5" providerId="ADAL" clId="{27ABD4AB-7DB3-4656-9000-62FF44011176}" dt="2020-03-16T17:44:01.440" v="225" actId="2696"/>
        <pc:sldMkLst>
          <pc:docMk/>
          <pc:sldMk cId="2063541676" sldId="2062"/>
        </pc:sldMkLst>
      </pc:sldChg>
      <pc:sldChg chg="del">
        <pc:chgData name="Tomáš Kubálek" userId="add23078-4725-48e5-87dd-9fe2514ee9a5" providerId="ADAL" clId="{27ABD4AB-7DB3-4656-9000-62FF44011176}" dt="2020-03-16T17:44:01.518" v="226" actId="2696"/>
        <pc:sldMkLst>
          <pc:docMk/>
          <pc:sldMk cId="4184902530" sldId="2063"/>
        </pc:sldMkLst>
      </pc:sldChg>
      <pc:sldChg chg="del">
        <pc:chgData name="Tomáš Kubálek" userId="add23078-4725-48e5-87dd-9fe2514ee9a5" providerId="ADAL" clId="{27ABD4AB-7DB3-4656-9000-62FF44011176}" dt="2020-03-16T17:44:01.583" v="228" actId="2696"/>
        <pc:sldMkLst>
          <pc:docMk/>
          <pc:sldMk cId="1864167672" sldId="2066"/>
        </pc:sldMkLst>
      </pc:sldChg>
      <pc:sldChg chg="del">
        <pc:chgData name="Tomáš Kubálek" userId="add23078-4725-48e5-87dd-9fe2514ee9a5" providerId="ADAL" clId="{27ABD4AB-7DB3-4656-9000-62FF44011176}" dt="2020-03-16T17:44:01.618" v="229" actId="2696"/>
        <pc:sldMkLst>
          <pc:docMk/>
          <pc:sldMk cId="3984864582" sldId="2067"/>
        </pc:sldMkLst>
      </pc:sldChg>
      <pc:sldChg chg="del">
        <pc:chgData name="Tomáš Kubálek" userId="add23078-4725-48e5-87dd-9fe2514ee9a5" providerId="ADAL" clId="{27ABD4AB-7DB3-4656-9000-62FF44011176}" dt="2020-03-16T17:44:01.657" v="230" actId="2696"/>
        <pc:sldMkLst>
          <pc:docMk/>
          <pc:sldMk cId="3534742064" sldId="2068"/>
        </pc:sldMkLst>
      </pc:sldChg>
      <pc:sldChg chg="del">
        <pc:chgData name="Tomáš Kubálek" userId="add23078-4725-48e5-87dd-9fe2514ee9a5" providerId="ADAL" clId="{27ABD4AB-7DB3-4656-9000-62FF44011176}" dt="2020-03-16T17:44:01.688" v="231" actId="2696"/>
        <pc:sldMkLst>
          <pc:docMk/>
          <pc:sldMk cId="4241439974" sldId="2069"/>
        </pc:sldMkLst>
      </pc:sldChg>
      <pc:sldChg chg="del">
        <pc:chgData name="Tomáš Kubálek" userId="add23078-4725-48e5-87dd-9fe2514ee9a5" providerId="ADAL" clId="{27ABD4AB-7DB3-4656-9000-62FF44011176}" dt="2020-03-16T17:44:01.726" v="232" actId="2696"/>
        <pc:sldMkLst>
          <pc:docMk/>
          <pc:sldMk cId="2803903182" sldId="2070"/>
        </pc:sldMkLst>
      </pc:sldChg>
      <pc:sldChg chg="del">
        <pc:chgData name="Tomáš Kubálek" userId="add23078-4725-48e5-87dd-9fe2514ee9a5" providerId="ADAL" clId="{27ABD4AB-7DB3-4656-9000-62FF44011176}" dt="2020-03-16T17:44:01.772" v="233" actId="2696"/>
        <pc:sldMkLst>
          <pc:docMk/>
          <pc:sldMk cId="3203489103" sldId="2071"/>
        </pc:sldMkLst>
      </pc:sldChg>
      <pc:sldChg chg="del">
        <pc:chgData name="Tomáš Kubálek" userId="add23078-4725-48e5-87dd-9fe2514ee9a5" providerId="ADAL" clId="{27ABD4AB-7DB3-4656-9000-62FF44011176}" dt="2020-03-16T17:44:01.822" v="234" actId="2696"/>
        <pc:sldMkLst>
          <pc:docMk/>
          <pc:sldMk cId="596724039" sldId="2072"/>
        </pc:sldMkLst>
      </pc:sldChg>
      <pc:sldChg chg="del">
        <pc:chgData name="Tomáš Kubálek" userId="add23078-4725-48e5-87dd-9fe2514ee9a5" providerId="ADAL" clId="{27ABD4AB-7DB3-4656-9000-62FF44011176}" dt="2020-03-16T17:44:01.842" v="235" actId="2696"/>
        <pc:sldMkLst>
          <pc:docMk/>
          <pc:sldMk cId="853496149" sldId="2073"/>
        </pc:sldMkLst>
      </pc:sldChg>
      <pc:sldChg chg="del">
        <pc:chgData name="Tomáš Kubálek" userId="add23078-4725-48e5-87dd-9fe2514ee9a5" providerId="ADAL" clId="{27ABD4AB-7DB3-4656-9000-62FF44011176}" dt="2020-03-16T17:44:01.942" v="236" actId="2696"/>
        <pc:sldMkLst>
          <pc:docMk/>
          <pc:sldMk cId="3352540665" sldId="2074"/>
        </pc:sldMkLst>
      </pc:sldChg>
      <pc:sldChg chg="del">
        <pc:chgData name="Tomáš Kubálek" userId="add23078-4725-48e5-87dd-9fe2514ee9a5" providerId="ADAL" clId="{27ABD4AB-7DB3-4656-9000-62FF44011176}" dt="2020-03-16T17:44:02.719" v="261" actId="2696"/>
        <pc:sldMkLst>
          <pc:docMk/>
          <pc:sldMk cId="3188493130" sldId="2076"/>
        </pc:sldMkLst>
      </pc:sldChg>
      <pc:sldChg chg="del">
        <pc:chgData name="Tomáš Kubálek" userId="add23078-4725-48e5-87dd-9fe2514ee9a5" providerId="ADAL" clId="{27ABD4AB-7DB3-4656-9000-62FF44011176}" dt="2020-03-16T17:44:02.693" v="260" actId="2696"/>
        <pc:sldMkLst>
          <pc:docMk/>
          <pc:sldMk cId="2753836081" sldId="2078"/>
        </pc:sldMkLst>
      </pc:sldChg>
      <pc:sldChg chg="del">
        <pc:chgData name="Tomáš Kubálek" userId="add23078-4725-48e5-87dd-9fe2514ee9a5" providerId="ADAL" clId="{27ABD4AB-7DB3-4656-9000-62FF44011176}" dt="2020-03-16T17:44:02.677" v="259" actId="2696"/>
        <pc:sldMkLst>
          <pc:docMk/>
          <pc:sldMk cId="3393359003" sldId="2079"/>
        </pc:sldMkLst>
      </pc:sldChg>
      <pc:sldChg chg="del">
        <pc:chgData name="Tomáš Kubálek" userId="add23078-4725-48e5-87dd-9fe2514ee9a5" providerId="ADAL" clId="{27ABD4AB-7DB3-4656-9000-62FF44011176}" dt="2020-03-16T17:44:02.658" v="258" actId="2696"/>
        <pc:sldMkLst>
          <pc:docMk/>
          <pc:sldMk cId="3112344150" sldId="2080"/>
        </pc:sldMkLst>
      </pc:sldChg>
      <pc:sldChg chg="del">
        <pc:chgData name="Tomáš Kubálek" userId="add23078-4725-48e5-87dd-9fe2514ee9a5" providerId="ADAL" clId="{27ABD4AB-7DB3-4656-9000-62FF44011176}" dt="2020-03-16T17:44:02.562" v="254" actId="2696"/>
        <pc:sldMkLst>
          <pc:docMk/>
          <pc:sldMk cId="3883862139" sldId="2081"/>
        </pc:sldMkLst>
      </pc:sldChg>
      <pc:sldChg chg="del">
        <pc:chgData name="Tomáš Kubálek" userId="add23078-4725-48e5-87dd-9fe2514ee9a5" providerId="ADAL" clId="{27ABD4AB-7DB3-4656-9000-62FF44011176}" dt="2020-03-16T17:44:02.622" v="256" actId="2696"/>
        <pc:sldMkLst>
          <pc:docMk/>
          <pc:sldMk cId="1493694824" sldId="2082"/>
        </pc:sldMkLst>
      </pc:sldChg>
      <pc:sldChg chg="del">
        <pc:chgData name="Tomáš Kubálek" userId="add23078-4725-48e5-87dd-9fe2514ee9a5" providerId="ADAL" clId="{27ABD4AB-7DB3-4656-9000-62FF44011176}" dt="2020-03-16T17:44:02.593" v="255" actId="2696"/>
        <pc:sldMkLst>
          <pc:docMk/>
          <pc:sldMk cId="1551831658" sldId="2083"/>
        </pc:sldMkLst>
      </pc:sldChg>
      <pc:sldChg chg="del">
        <pc:chgData name="Tomáš Kubálek" userId="add23078-4725-48e5-87dd-9fe2514ee9a5" providerId="ADAL" clId="{27ABD4AB-7DB3-4656-9000-62FF44011176}" dt="2020-03-16T17:44:02.639" v="257" actId="2696"/>
        <pc:sldMkLst>
          <pc:docMk/>
          <pc:sldMk cId="325182812" sldId="2084"/>
        </pc:sldMkLst>
      </pc:sldChg>
      <pc:sldChg chg="del">
        <pc:chgData name="Tomáš Kubálek" userId="add23078-4725-48e5-87dd-9fe2514ee9a5" providerId="ADAL" clId="{27ABD4AB-7DB3-4656-9000-62FF44011176}" dt="2020-03-16T17:43:56.053" v="94" actId="2696"/>
        <pc:sldMkLst>
          <pc:docMk/>
          <pc:sldMk cId="3950929098" sldId="2094"/>
        </pc:sldMkLst>
      </pc:sldChg>
      <pc:sldChg chg="del">
        <pc:chgData name="Tomáš Kubálek" userId="add23078-4725-48e5-87dd-9fe2514ee9a5" providerId="ADAL" clId="{27ABD4AB-7DB3-4656-9000-62FF44011176}" dt="2020-03-16T17:43:57.052" v="119" actId="2696"/>
        <pc:sldMkLst>
          <pc:docMk/>
          <pc:sldMk cId="2748573773" sldId="2095"/>
        </pc:sldMkLst>
      </pc:sldChg>
      <pc:sldChg chg="del">
        <pc:chgData name="Tomáš Kubálek" userId="add23078-4725-48e5-87dd-9fe2514ee9a5" providerId="ADAL" clId="{27ABD4AB-7DB3-4656-9000-62FF44011176}" dt="2020-03-16T17:43:56.729" v="111" actId="2696"/>
        <pc:sldMkLst>
          <pc:docMk/>
          <pc:sldMk cId="3874998622" sldId="2096"/>
        </pc:sldMkLst>
      </pc:sldChg>
      <pc:sldChg chg="del">
        <pc:chgData name="Tomáš Kubálek" userId="add23078-4725-48e5-87dd-9fe2514ee9a5" providerId="ADAL" clId="{27ABD4AB-7DB3-4656-9000-62FF44011176}" dt="2020-03-16T17:43:56.236" v="98" actId="2696"/>
        <pc:sldMkLst>
          <pc:docMk/>
          <pc:sldMk cId="2687256359" sldId="2097"/>
        </pc:sldMkLst>
      </pc:sldChg>
      <pc:sldChg chg="del">
        <pc:chgData name="Tomáš Kubálek" userId="add23078-4725-48e5-87dd-9fe2514ee9a5" providerId="ADAL" clId="{27ABD4AB-7DB3-4656-9000-62FF44011176}" dt="2020-03-16T17:43:56.102" v="95" actId="2696"/>
        <pc:sldMkLst>
          <pc:docMk/>
          <pc:sldMk cId="1460771279" sldId="2098"/>
        </pc:sldMkLst>
      </pc:sldChg>
      <pc:sldChg chg="del">
        <pc:chgData name="Tomáš Kubálek" userId="add23078-4725-48e5-87dd-9fe2514ee9a5" providerId="ADAL" clId="{27ABD4AB-7DB3-4656-9000-62FF44011176}" dt="2020-03-16T17:43:57.131" v="121" actId="2696"/>
        <pc:sldMkLst>
          <pc:docMk/>
          <pc:sldMk cId="179506780" sldId="2099"/>
        </pc:sldMkLst>
      </pc:sldChg>
      <pc:sldChg chg="del">
        <pc:chgData name="Tomáš Kubálek" userId="add23078-4725-48e5-87dd-9fe2514ee9a5" providerId="ADAL" clId="{27ABD4AB-7DB3-4656-9000-62FF44011176}" dt="2020-03-16T17:43:57.219" v="123" actId="2696"/>
        <pc:sldMkLst>
          <pc:docMk/>
          <pc:sldMk cId="1128364841" sldId="2100"/>
        </pc:sldMkLst>
      </pc:sldChg>
      <pc:sldChg chg="del">
        <pc:chgData name="Tomáš Kubálek" userId="add23078-4725-48e5-87dd-9fe2514ee9a5" providerId="ADAL" clId="{27ABD4AB-7DB3-4656-9000-62FF44011176}" dt="2020-03-16T17:43:54.709" v="63" actId="2696"/>
        <pc:sldMkLst>
          <pc:docMk/>
          <pc:sldMk cId="184867597" sldId="2101"/>
        </pc:sldMkLst>
      </pc:sldChg>
      <pc:sldChg chg="del">
        <pc:chgData name="Tomáš Kubálek" userId="add23078-4725-48e5-87dd-9fe2514ee9a5" providerId="ADAL" clId="{27ABD4AB-7DB3-4656-9000-62FF44011176}" dt="2020-03-16T17:43:57.749" v="137" actId="2696"/>
        <pc:sldMkLst>
          <pc:docMk/>
          <pc:sldMk cId="1567977997" sldId="2102"/>
        </pc:sldMkLst>
      </pc:sldChg>
      <pc:sldChg chg="del">
        <pc:chgData name="Tomáš Kubálek" userId="add23078-4725-48e5-87dd-9fe2514ee9a5" providerId="ADAL" clId="{27ABD4AB-7DB3-4656-9000-62FF44011176}" dt="2020-03-16T17:43:57.774" v="138" actId="2696"/>
        <pc:sldMkLst>
          <pc:docMk/>
          <pc:sldMk cId="3225737298" sldId="2103"/>
        </pc:sldMkLst>
      </pc:sldChg>
      <pc:sldChg chg="del">
        <pc:chgData name="Tomáš Kubálek" userId="add23078-4725-48e5-87dd-9fe2514ee9a5" providerId="ADAL" clId="{27ABD4AB-7DB3-4656-9000-62FF44011176}" dt="2020-03-16T17:43:54.865" v="66" actId="2696"/>
        <pc:sldMkLst>
          <pc:docMk/>
          <pc:sldMk cId="2110363882" sldId="2104"/>
        </pc:sldMkLst>
      </pc:sldChg>
      <pc:sldChg chg="del">
        <pc:chgData name="Tomáš Kubálek" userId="add23078-4725-48e5-87dd-9fe2514ee9a5" providerId="ADAL" clId="{27ABD4AB-7DB3-4656-9000-62FF44011176}" dt="2020-03-16T17:43:54.921" v="67" actId="2696"/>
        <pc:sldMkLst>
          <pc:docMk/>
          <pc:sldMk cId="2622112731" sldId="2105"/>
        </pc:sldMkLst>
      </pc:sldChg>
      <pc:sldChg chg="del">
        <pc:chgData name="Tomáš Kubálek" userId="add23078-4725-48e5-87dd-9fe2514ee9a5" providerId="ADAL" clId="{27ABD4AB-7DB3-4656-9000-62FF44011176}" dt="2020-03-16T17:43:54.978" v="68" actId="2696"/>
        <pc:sldMkLst>
          <pc:docMk/>
          <pc:sldMk cId="2671768096" sldId="2106"/>
        </pc:sldMkLst>
      </pc:sldChg>
      <pc:sldChg chg="del">
        <pc:chgData name="Tomáš Kubálek" userId="add23078-4725-48e5-87dd-9fe2514ee9a5" providerId="ADAL" clId="{27ABD4AB-7DB3-4656-9000-62FF44011176}" dt="2020-03-16T17:43:55.015" v="69" actId="2696"/>
        <pc:sldMkLst>
          <pc:docMk/>
          <pc:sldMk cId="3143482589" sldId="2107"/>
        </pc:sldMkLst>
      </pc:sldChg>
      <pc:sldChg chg="del">
        <pc:chgData name="Tomáš Kubálek" userId="add23078-4725-48e5-87dd-9fe2514ee9a5" providerId="ADAL" clId="{27ABD4AB-7DB3-4656-9000-62FF44011176}" dt="2020-03-16T17:43:55.128" v="72" actId="2696"/>
        <pc:sldMkLst>
          <pc:docMk/>
          <pc:sldMk cId="3794106967" sldId="2108"/>
        </pc:sldMkLst>
      </pc:sldChg>
      <pc:sldChg chg="del">
        <pc:chgData name="Tomáš Kubálek" userId="add23078-4725-48e5-87dd-9fe2514ee9a5" providerId="ADAL" clId="{27ABD4AB-7DB3-4656-9000-62FF44011176}" dt="2020-03-16T17:43:55.167" v="73" actId="2696"/>
        <pc:sldMkLst>
          <pc:docMk/>
          <pc:sldMk cId="3445897389" sldId="2109"/>
        </pc:sldMkLst>
      </pc:sldChg>
      <pc:sldChg chg="del">
        <pc:chgData name="Tomáš Kubálek" userId="add23078-4725-48e5-87dd-9fe2514ee9a5" providerId="ADAL" clId="{27ABD4AB-7DB3-4656-9000-62FF44011176}" dt="2020-03-16T17:43:55.597" v="82" actId="2696"/>
        <pc:sldMkLst>
          <pc:docMk/>
          <pc:sldMk cId="2581640733" sldId="2110"/>
        </pc:sldMkLst>
      </pc:sldChg>
      <pc:sldChg chg="del">
        <pc:chgData name="Tomáš Kubálek" userId="add23078-4725-48e5-87dd-9fe2514ee9a5" providerId="ADAL" clId="{27ABD4AB-7DB3-4656-9000-62FF44011176}" dt="2020-03-16T17:43:55.679" v="84" actId="2696"/>
        <pc:sldMkLst>
          <pc:docMk/>
          <pc:sldMk cId="1649044402" sldId="2111"/>
        </pc:sldMkLst>
      </pc:sldChg>
      <pc:sldChg chg="del">
        <pc:chgData name="Tomáš Kubálek" userId="add23078-4725-48e5-87dd-9fe2514ee9a5" providerId="ADAL" clId="{27ABD4AB-7DB3-4656-9000-62FF44011176}" dt="2020-03-16T17:43:55.714" v="85" actId="2696"/>
        <pc:sldMkLst>
          <pc:docMk/>
          <pc:sldMk cId="922381949" sldId="2112"/>
        </pc:sldMkLst>
      </pc:sldChg>
      <pc:sldChg chg="del">
        <pc:chgData name="Tomáš Kubálek" userId="add23078-4725-48e5-87dd-9fe2514ee9a5" providerId="ADAL" clId="{27ABD4AB-7DB3-4656-9000-62FF44011176}" dt="2020-03-16T17:43:55.784" v="87" actId="2696"/>
        <pc:sldMkLst>
          <pc:docMk/>
          <pc:sldMk cId="3348334858" sldId="2114"/>
        </pc:sldMkLst>
      </pc:sldChg>
      <pc:sldChg chg="del">
        <pc:chgData name="Tomáš Kubálek" userId="add23078-4725-48e5-87dd-9fe2514ee9a5" providerId="ADAL" clId="{27ABD4AB-7DB3-4656-9000-62FF44011176}" dt="2020-03-16T17:43:55.859" v="89" actId="2696"/>
        <pc:sldMkLst>
          <pc:docMk/>
          <pc:sldMk cId="3840021585" sldId="2115"/>
        </pc:sldMkLst>
      </pc:sldChg>
      <pc:sldChg chg="del">
        <pc:chgData name="Tomáš Kubálek" userId="add23078-4725-48e5-87dd-9fe2514ee9a5" providerId="ADAL" clId="{27ABD4AB-7DB3-4656-9000-62FF44011176}" dt="2020-03-16T17:43:55.888" v="90" actId="2696"/>
        <pc:sldMkLst>
          <pc:docMk/>
          <pc:sldMk cId="3204685092" sldId="2116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669626385" sldId="2117"/>
        </pc:sldMkLst>
      </pc:sldChg>
      <pc:sldChg chg="del">
        <pc:chgData name="Tomáš Kubálek" userId="add23078-4725-48e5-87dd-9fe2514ee9a5" providerId="ADAL" clId="{27ABD4AB-7DB3-4656-9000-62FF44011176}" dt="2020-03-16T17:43:56.014" v="93" actId="2696"/>
        <pc:sldMkLst>
          <pc:docMk/>
          <pc:sldMk cId="1352661747" sldId="2117"/>
        </pc:sldMkLst>
      </pc:sldChg>
      <pc:sldChg chg="del">
        <pc:chgData name="Tomáš Kubálek" userId="add23078-4725-48e5-87dd-9fe2514ee9a5" providerId="ADAL" clId="{27ABD4AB-7DB3-4656-9000-62FF44011176}" dt="2020-03-16T17:43:56.148" v="96" actId="2696"/>
        <pc:sldMkLst>
          <pc:docMk/>
          <pc:sldMk cId="1313704588" sldId="2118"/>
        </pc:sldMkLst>
      </pc:sldChg>
      <pc:sldChg chg="del">
        <pc:chgData name="Tomáš Kubálek" userId="add23078-4725-48e5-87dd-9fe2514ee9a5" providerId="ADAL" clId="{27ABD4AB-7DB3-4656-9000-62FF44011176}" dt="2020-03-16T17:43:56.200" v="97" actId="2696"/>
        <pc:sldMkLst>
          <pc:docMk/>
          <pc:sldMk cId="529272640" sldId="2119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1103456557" sldId="2119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973875098" sldId="2120"/>
        </pc:sldMkLst>
      </pc:sldChg>
      <pc:sldChg chg="del">
        <pc:chgData name="Tomáš Kubálek" userId="add23078-4725-48e5-87dd-9fe2514ee9a5" providerId="ADAL" clId="{27ABD4AB-7DB3-4656-9000-62FF44011176}" dt="2020-03-16T17:43:56.299" v="99" actId="2696"/>
        <pc:sldMkLst>
          <pc:docMk/>
          <pc:sldMk cId="1606241926" sldId="2120"/>
        </pc:sldMkLst>
      </pc:sldChg>
      <pc:sldChg chg="del">
        <pc:chgData name="Tomáš Kubálek" userId="add23078-4725-48e5-87dd-9fe2514ee9a5" providerId="ADAL" clId="{27ABD4AB-7DB3-4656-9000-62FF44011176}" dt="2020-03-16T17:43:56.347" v="100" actId="2696"/>
        <pc:sldMkLst>
          <pc:docMk/>
          <pc:sldMk cId="178382327" sldId="2121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1143006446" sldId="2121"/>
        </pc:sldMkLst>
      </pc:sldChg>
      <pc:sldChg chg="del">
        <pc:chgData name="Tomáš Kubálek" userId="add23078-4725-48e5-87dd-9fe2514ee9a5" providerId="ADAL" clId="{27ABD4AB-7DB3-4656-9000-62FF44011176}" dt="2020-03-16T17:43:56.697" v="110" actId="2696"/>
        <pc:sldMkLst>
          <pc:docMk/>
          <pc:sldMk cId="895090957" sldId="2122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4051048306" sldId="2122"/>
        </pc:sldMkLst>
      </pc:sldChg>
      <pc:sldChg chg="del">
        <pc:chgData name="Tomáš Kubálek" userId="add23078-4725-48e5-87dd-9fe2514ee9a5" providerId="ADAL" clId="{27ABD4AB-7DB3-4656-9000-62FF44011176}" dt="2020-03-16T17:43:56.628" v="108" actId="2696"/>
        <pc:sldMkLst>
          <pc:docMk/>
          <pc:sldMk cId="651816044" sldId="2123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3949936403" sldId="2123"/>
        </pc:sldMkLst>
      </pc:sldChg>
      <pc:sldChg chg="del">
        <pc:chgData name="Tomáš Kubálek" userId="add23078-4725-48e5-87dd-9fe2514ee9a5" providerId="ADAL" clId="{27ABD4AB-7DB3-4656-9000-62FF44011176}" dt="2020-03-16T17:43:56.398" v="101" actId="2696"/>
        <pc:sldMkLst>
          <pc:docMk/>
          <pc:sldMk cId="33844112" sldId="2124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4057520384" sldId="2124"/>
        </pc:sldMkLst>
      </pc:sldChg>
      <pc:sldChg chg="del">
        <pc:chgData name="Tomáš Kubálek" userId="add23078-4725-48e5-87dd-9fe2514ee9a5" providerId="ADAL" clId="{27ABD4AB-7DB3-4656-9000-62FF44011176}" dt="2020-03-16T17:43:56.755" v="112" actId="2696"/>
        <pc:sldMkLst>
          <pc:docMk/>
          <pc:sldMk cId="4133305014" sldId="2125"/>
        </pc:sldMkLst>
      </pc:sldChg>
      <pc:sldChg chg="del">
        <pc:chgData name="Tomáš Kubálek" userId="add23078-4725-48e5-87dd-9fe2514ee9a5" providerId="ADAL" clId="{27ABD4AB-7DB3-4656-9000-62FF44011176}" dt="2020-03-16T17:43:56.819" v="114" actId="2696"/>
        <pc:sldMkLst>
          <pc:docMk/>
          <pc:sldMk cId="618494760" sldId="2126"/>
        </pc:sldMkLst>
      </pc:sldChg>
      <pc:sldChg chg="del">
        <pc:chgData name="Tomáš Kubálek" userId="add23078-4725-48e5-87dd-9fe2514ee9a5" providerId="ADAL" clId="{27ABD4AB-7DB3-4656-9000-62FF44011176}" dt="2020-03-16T17:43:56.866" v="115" actId="2696"/>
        <pc:sldMkLst>
          <pc:docMk/>
          <pc:sldMk cId="2060833224" sldId="2127"/>
        </pc:sldMkLst>
      </pc:sldChg>
      <pc:sldChg chg="del">
        <pc:chgData name="Tomáš Kubálek" userId="add23078-4725-48e5-87dd-9fe2514ee9a5" providerId="ADAL" clId="{27ABD4AB-7DB3-4656-9000-62FF44011176}" dt="2020-03-16T17:43:57.003" v="118" actId="2696"/>
        <pc:sldMkLst>
          <pc:docMk/>
          <pc:sldMk cId="4238238895" sldId="2128"/>
        </pc:sldMkLst>
      </pc:sldChg>
      <pc:sldChg chg="del">
        <pc:chgData name="Tomáš Kubálek" userId="add23078-4725-48e5-87dd-9fe2514ee9a5" providerId="ADAL" clId="{27ABD4AB-7DB3-4656-9000-62FF44011176}" dt="2020-03-16T17:43:56.464" v="102" actId="2696"/>
        <pc:sldMkLst>
          <pc:docMk/>
          <pc:sldMk cId="2258212222" sldId="2129"/>
        </pc:sldMkLst>
      </pc:sldChg>
      <pc:sldChg chg="del">
        <pc:chgData name="Tomáš Kubálek" userId="add23078-4725-48e5-87dd-9fe2514ee9a5" providerId="ADAL" clId="{27ABD4AB-7DB3-4656-9000-62FF44011176}" dt="2020-03-16T17:43:56.489" v="103" actId="2696"/>
        <pc:sldMkLst>
          <pc:docMk/>
          <pc:sldMk cId="2251233883" sldId="2130"/>
        </pc:sldMkLst>
      </pc:sldChg>
      <pc:sldChg chg="del">
        <pc:chgData name="Tomáš Kubálek" userId="add23078-4725-48e5-87dd-9fe2514ee9a5" providerId="ADAL" clId="{27ABD4AB-7DB3-4656-9000-62FF44011176}" dt="2020-03-16T17:43:56.517" v="104" actId="2696"/>
        <pc:sldMkLst>
          <pc:docMk/>
          <pc:sldMk cId="99683189" sldId="2131"/>
        </pc:sldMkLst>
      </pc:sldChg>
      <pc:sldChg chg="del">
        <pc:chgData name="Tomáš Kubálek" userId="add23078-4725-48e5-87dd-9fe2514ee9a5" providerId="ADAL" clId="{27ABD4AB-7DB3-4656-9000-62FF44011176}" dt="2020-03-16T17:43:56.542" v="105" actId="2696"/>
        <pc:sldMkLst>
          <pc:docMk/>
          <pc:sldMk cId="2382923027" sldId="2132"/>
        </pc:sldMkLst>
      </pc:sldChg>
      <pc:sldChg chg="del">
        <pc:chgData name="Tomáš Kubálek" userId="add23078-4725-48e5-87dd-9fe2514ee9a5" providerId="ADAL" clId="{27ABD4AB-7DB3-4656-9000-62FF44011176}" dt="2020-03-16T17:43:56.567" v="106" actId="2696"/>
        <pc:sldMkLst>
          <pc:docMk/>
          <pc:sldMk cId="3959516963" sldId="2133"/>
        </pc:sldMkLst>
      </pc:sldChg>
      <pc:sldChg chg="del">
        <pc:chgData name="Tomáš Kubálek" userId="add23078-4725-48e5-87dd-9fe2514ee9a5" providerId="ADAL" clId="{27ABD4AB-7DB3-4656-9000-62FF44011176}" dt="2020-03-16T17:43:56.601" v="107" actId="2696"/>
        <pc:sldMkLst>
          <pc:docMk/>
          <pc:sldMk cId="1367390270" sldId="2134"/>
        </pc:sldMkLst>
      </pc:sldChg>
      <pc:sldChg chg="del">
        <pc:chgData name="Tomáš Kubálek" userId="add23078-4725-48e5-87dd-9fe2514ee9a5" providerId="ADAL" clId="{27ABD4AB-7DB3-4656-9000-62FF44011176}" dt="2020-03-16T17:43:59.665" v="184" actId="2696"/>
        <pc:sldMkLst>
          <pc:docMk/>
          <pc:sldMk cId="611884976" sldId="2140"/>
        </pc:sldMkLst>
      </pc:sldChg>
      <pc:sldChg chg="del">
        <pc:chgData name="Tomáš Kubálek" userId="add23078-4725-48e5-87dd-9fe2514ee9a5" providerId="ADAL" clId="{27ABD4AB-7DB3-4656-9000-62FF44011176}" dt="2020-03-16T17:43:59.721" v="185" actId="2696"/>
        <pc:sldMkLst>
          <pc:docMk/>
          <pc:sldMk cId="898196820" sldId="2141"/>
        </pc:sldMkLst>
      </pc:sldChg>
      <pc:sldChg chg="del">
        <pc:chgData name="Tomáš Kubálek" userId="add23078-4725-48e5-87dd-9fe2514ee9a5" providerId="ADAL" clId="{27ABD4AB-7DB3-4656-9000-62FF44011176}" dt="2020-03-16T17:43:57.286" v="124" actId="2696"/>
        <pc:sldMkLst>
          <pc:docMk/>
          <pc:sldMk cId="1189525321" sldId="2142"/>
        </pc:sldMkLst>
      </pc:sldChg>
      <pc:sldChg chg="del">
        <pc:chgData name="Tomáš Kubálek" userId="add23078-4725-48e5-87dd-9fe2514ee9a5" providerId="ADAL" clId="{27ABD4AB-7DB3-4656-9000-62FF44011176}" dt="2020-03-16T17:43:56.915" v="116" actId="2696"/>
        <pc:sldMkLst>
          <pc:docMk/>
          <pc:sldMk cId="2828670915" sldId="2143"/>
        </pc:sldMkLst>
      </pc:sldChg>
      <pc:sldChg chg="del">
        <pc:chgData name="Tomáš Kubálek" userId="add23078-4725-48e5-87dd-9fe2514ee9a5" providerId="ADAL" clId="{27ABD4AB-7DB3-4656-9000-62FF44011176}" dt="2020-03-16T17:43:56.949" v="117" actId="2696"/>
        <pc:sldMkLst>
          <pc:docMk/>
          <pc:sldMk cId="3668817514" sldId="2144"/>
        </pc:sldMkLst>
      </pc:sldChg>
      <pc:sldChg chg="del">
        <pc:chgData name="Tomáš Kubálek" userId="add23078-4725-48e5-87dd-9fe2514ee9a5" providerId="ADAL" clId="{27ABD4AB-7DB3-4656-9000-62FF44011176}" dt="2020-03-16T17:43:56.654" v="109" actId="2696"/>
        <pc:sldMkLst>
          <pc:docMk/>
          <pc:sldMk cId="3048246163" sldId="2145"/>
        </pc:sldMkLst>
      </pc:sldChg>
      <pc:sldChg chg="del">
        <pc:chgData name="Tomáš Kubálek" userId="add23078-4725-48e5-87dd-9fe2514ee9a5" providerId="ADAL" clId="{27ABD4AB-7DB3-4656-9000-62FF44011176}" dt="2020-03-16T17:43:54.741" v="64" actId="2696"/>
        <pc:sldMkLst>
          <pc:docMk/>
          <pc:sldMk cId="108950975" sldId="2146"/>
        </pc:sldMkLst>
      </pc:sldChg>
      <pc:sldChg chg="del">
        <pc:chgData name="Tomáš Kubálek" userId="add23078-4725-48e5-87dd-9fe2514ee9a5" providerId="ADAL" clId="{27ABD4AB-7DB3-4656-9000-62FF44011176}" dt="2020-03-16T17:43:54.825" v="65" actId="2696"/>
        <pc:sldMkLst>
          <pc:docMk/>
          <pc:sldMk cId="1597421547" sldId="2147"/>
        </pc:sldMkLst>
      </pc:sldChg>
      <pc:sldChg chg="del">
        <pc:chgData name="Tomáš Kubálek" userId="add23078-4725-48e5-87dd-9fe2514ee9a5" providerId="ADAL" clId="{27ABD4AB-7DB3-4656-9000-62FF44011176}" dt="2020-03-16T17:43:55.055" v="70" actId="2696"/>
        <pc:sldMkLst>
          <pc:docMk/>
          <pc:sldMk cId="121078099" sldId="2148"/>
        </pc:sldMkLst>
      </pc:sldChg>
      <pc:sldChg chg="del">
        <pc:chgData name="Tomáš Kubálek" userId="add23078-4725-48e5-87dd-9fe2514ee9a5" providerId="ADAL" clId="{27ABD4AB-7DB3-4656-9000-62FF44011176}" dt="2020-03-16T17:43:55.092" v="71" actId="2696"/>
        <pc:sldMkLst>
          <pc:docMk/>
          <pc:sldMk cId="3391537497" sldId="2149"/>
        </pc:sldMkLst>
      </pc:sldChg>
      <pc:sldChg chg="del">
        <pc:chgData name="Tomáš Kubálek" userId="add23078-4725-48e5-87dd-9fe2514ee9a5" providerId="ADAL" clId="{27ABD4AB-7DB3-4656-9000-62FF44011176}" dt="2020-03-16T17:43:55.202" v="74" actId="2696"/>
        <pc:sldMkLst>
          <pc:docMk/>
          <pc:sldMk cId="2998739514" sldId="2150"/>
        </pc:sldMkLst>
      </pc:sldChg>
      <pc:sldChg chg="del">
        <pc:chgData name="Tomáš Kubálek" userId="add23078-4725-48e5-87dd-9fe2514ee9a5" providerId="ADAL" clId="{27ABD4AB-7DB3-4656-9000-62FF44011176}" dt="2020-03-16T17:43:55.233" v="75" actId="2696"/>
        <pc:sldMkLst>
          <pc:docMk/>
          <pc:sldMk cId="1703284403" sldId="2151"/>
        </pc:sldMkLst>
      </pc:sldChg>
      <pc:sldChg chg="del">
        <pc:chgData name="Tomáš Kubálek" userId="add23078-4725-48e5-87dd-9fe2514ee9a5" providerId="ADAL" clId="{27ABD4AB-7DB3-4656-9000-62FF44011176}" dt="2020-03-16T17:43:55.297" v="76" actId="2696"/>
        <pc:sldMkLst>
          <pc:docMk/>
          <pc:sldMk cId="3538020182" sldId="2152"/>
        </pc:sldMkLst>
      </pc:sldChg>
      <pc:sldChg chg="del">
        <pc:chgData name="Tomáš Kubálek" userId="add23078-4725-48e5-87dd-9fe2514ee9a5" providerId="ADAL" clId="{27ABD4AB-7DB3-4656-9000-62FF44011176}" dt="2020-03-16T17:43:55.336" v="77" actId="2696"/>
        <pc:sldMkLst>
          <pc:docMk/>
          <pc:sldMk cId="2086057712" sldId="2153"/>
        </pc:sldMkLst>
      </pc:sldChg>
      <pc:sldChg chg="del">
        <pc:chgData name="Tomáš Kubálek" userId="add23078-4725-48e5-87dd-9fe2514ee9a5" providerId="ADAL" clId="{27ABD4AB-7DB3-4656-9000-62FF44011176}" dt="2020-03-16T17:43:55.382" v="78" actId="2696"/>
        <pc:sldMkLst>
          <pc:docMk/>
          <pc:sldMk cId="935477204" sldId="2154"/>
        </pc:sldMkLst>
      </pc:sldChg>
      <pc:sldChg chg="del">
        <pc:chgData name="Tomáš Kubálek" userId="add23078-4725-48e5-87dd-9fe2514ee9a5" providerId="ADAL" clId="{27ABD4AB-7DB3-4656-9000-62FF44011176}" dt="2020-03-16T17:43:55.453" v="79" actId="2696"/>
        <pc:sldMkLst>
          <pc:docMk/>
          <pc:sldMk cId="2909889312" sldId="2155"/>
        </pc:sldMkLst>
      </pc:sldChg>
      <pc:sldChg chg="del">
        <pc:chgData name="Tomáš Kubálek" userId="add23078-4725-48e5-87dd-9fe2514ee9a5" providerId="ADAL" clId="{27ABD4AB-7DB3-4656-9000-62FF44011176}" dt="2020-03-16T17:43:55.478" v="80" actId="2696"/>
        <pc:sldMkLst>
          <pc:docMk/>
          <pc:sldMk cId="3094097291" sldId="2156"/>
        </pc:sldMkLst>
      </pc:sldChg>
      <pc:sldChg chg="del">
        <pc:chgData name="Tomáš Kubálek" userId="add23078-4725-48e5-87dd-9fe2514ee9a5" providerId="ADAL" clId="{27ABD4AB-7DB3-4656-9000-62FF44011176}" dt="2020-03-16T17:43:55.562" v="81" actId="2696"/>
        <pc:sldMkLst>
          <pc:docMk/>
          <pc:sldMk cId="2530419616" sldId="2157"/>
        </pc:sldMkLst>
      </pc:sldChg>
      <pc:sldChg chg="del">
        <pc:chgData name="Tomáš Kubálek" userId="add23078-4725-48e5-87dd-9fe2514ee9a5" providerId="ADAL" clId="{27ABD4AB-7DB3-4656-9000-62FF44011176}" dt="2020-03-16T17:43:55.746" v="86" actId="2696"/>
        <pc:sldMkLst>
          <pc:docMk/>
          <pc:sldMk cId="3244580393" sldId="2158"/>
        </pc:sldMkLst>
      </pc:sldChg>
      <pc:sldChg chg="del">
        <pc:chgData name="Tomáš Kubálek" userId="add23078-4725-48e5-87dd-9fe2514ee9a5" providerId="ADAL" clId="{27ABD4AB-7DB3-4656-9000-62FF44011176}" dt="2020-03-16T17:43:55.819" v="88" actId="2696"/>
        <pc:sldMkLst>
          <pc:docMk/>
          <pc:sldMk cId="2601747702" sldId="2159"/>
        </pc:sldMkLst>
      </pc:sldChg>
      <pc:sldChg chg="del">
        <pc:chgData name="Tomáš Kubálek" userId="add23078-4725-48e5-87dd-9fe2514ee9a5" providerId="ADAL" clId="{27ABD4AB-7DB3-4656-9000-62FF44011176}" dt="2020-03-16T17:43:57.105" v="120" actId="2696"/>
        <pc:sldMkLst>
          <pc:docMk/>
          <pc:sldMk cId="4170749774" sldId="2160"/>
        </pc:sldMkLst>
      </pc:sldChg>
      <pc:sldChg chg="del">
        <pc:chgData name="Tomáš Kubálek" userId="add23078-4725-48e5-87dd-9fe2514ee9a5" providerId="ADAL" clId="{27ABD4AB-7DB3-4656-9000-62FF44011176}" dt="2020-03-16T17:43:56.788" v="113" actId="2696"/>
        <pc:sldMkLst>
          <pc:docMk/>
          <pc:sldMk cId="1624005604" sldId="2161"/>
        </pc:sldMkLst>
      </pc:sldChg>
      <pc:sldChg chg="del">
        <pc:chgData name="Tomáš Kubálek" userId="add23078-4725-48e5-87dd-9fe2514ee9a5" providerId="ADAL" clId="{27ABD4AB-7DB3-4656-9000-62FF44011176}" dt="2020-03-16T17:43:57.183" v="122" actId="2696"/>
        <pc:sldMkLst>
          <pc:docMk/>
          <pc:sldMk cId="4012880003" sldId="2162"/>
        </pc:sldMkLst>
      </pc:sldChg>
      <pc:sldChg chg="del">
        <pc:chgData name="Tomáš Kubálek" userId="add23078-4725-48e5-87dd-9fe2514ee9a5" providerId="ADAL" clId="{27ABD4AB-7DB3-4656-9000-62FF44011176}" dt="2020-03-16T17:43:57.319" v="125" actId="2696"/>
        <pc:sldMkLst>
          <pc:docMk/>
          <pc:sldMk cId="750278587" sldId="2163"/>
        </pc:sldMkLst>
      </pc:sldChg>
      <pc:sldChg chg="del">
        <pc:chgData name="Tomáš Kubálek" userId="add23078-4725-48e5-87dd-9fe2514ee9a5" providerId="ADAL" clId="{27ABD4AB-7DB3-4656-9000-62FF44011176}" dt="2020-03-16T17:43:55.919" v="91" actId="2696"/>
        <pc:sldMkLst>
          <pc:docMk/>
          <pc:sldMk cId="3722748669" sldId="2164"/>
        </pc:sldMkLst>
      </pc:sldChg>
      <pc:sldChg chg="del">
        <pc:chgData name="Tomáš Kubálek" userId="add23078-4725-48e5-87dd-9fe2514ee9a5" providerId="ADAL" clId="{27ABD4AB-7DB3-4656-9000-62FF44011176}" dt="2020-03-16T17:43:55.982" v="92" actId="2696"/>
        <pc:sldMkLst>
          <pc:docMk/>
          <pc:sldMk cId="4241780520" sldId="2165"/>
        </pc:sldMkLst>
      </pc:sldChg>
      <pc:sldChg chg="del">
        <pc:chgData name="Tomáš Kubálek" userId="add23078-4725-48e5-87dd-9fe2514ee9a5" providerId="ADAL" clId="{27ABD4AB-7DB3-4656-9000-62FF44011176}" dt="2020-03-16T17:44:02.460" v="251" actId="2696"/>
        <pc:sldMkLst>
          <pc:docMk/>
          <pc:sldMk cId="4280621083" sldId="2166"/>
        </pc:sldMkLst>
      </pc:sldChg>
      <pc:sldChg chg="del">
        <pc:chgData name="Tomáš Kubálek" userId="add23078-4725-48e5-87dd-9fe2514ee9a5" providerId="ADAL" clId="{27ABD4AB-7DB3-4656-9000-62FF44011176}" dt="2020-03-16T17:44:02.506" v="252" actId="2696"/>
        <pc:sldMkLst>
          <pc:docMk/>
          <pc:sldMk cId="402726912" sldId="2167"/>
        </pc:sldMkLst>
      </pc:sldChg>
      <pc:sldChg chg="del">
        <pc:chgData name="Tomáš Kubálek" userId="add23078-4725-48e5-87dd-9fe2514ee9a5" providerId="ADAL" clId="{27ABD4AB-7DB3-4656-9000-62FF44011176}" dt="2020-03-16T17:43:55.638" v="83" actId="2696"/>
        <pc:sldMkLst>
          <pc:docMk/>
          <pc:sldMk cId="1472140434" sldId="2168"/>
        </pc:sldMkLst>
      </pc:sldChg>
      <pc:sldChg chg="del">
        <pc:chgData name="Tomáš Kubálek" userId="add23078-4725-48e5-87dd-9fe2514ee9a5" providerId="ADAL" clId="{27ABD4AB-7DB3-4656-9000-62FF44011176}" dt="2020-03-16T17:43:57.385" v="126" actId="2696"/>
        <pc:sldMkLst>
          <pc:docMk/>
          <pc:sldMk cId="549897274" sldId="2169"/>
        </pc:sldMkLst>
      </pc:sldChg>
      <pc:sldChg chg="del">
        <pc:chgData name="Tomáš Kubálek" userId="add23078-4725-48e5-87dd-9fe2514ee9a5" providerId="ADAL" clId="{27ABD4AB-7DB3-4656-9000-62FF44011176}" dt="2020-03-16T17:43:57.482" v="129" actId="2696"/>
        <pc:sldMkLst>
          <pc:docMk/>
          <pc:sldMk cId="1794193958" sldId="2170"/>
        </pc:sldMkLst>
      </pc:sldChg>
      <pc:sldChg chg="del">
        <pc:chgData name="Tomáš Kubálek" userId="add23078-4725-48e5-87dd-9fe2514ee9a5" providerId="ADAL" clId="{27ABD4AB-7DB3-4656-9000-62FF44011176}" dt="2020-03-16T17:43:57.408" v="127" actId="2696"/>
        <pc:sldMkLst>
          <pc:docMk/>
          <pc:sldMk cId="1495185477" sldId="2171"/>
        </pc:sldMkLst>
      </pc:sldChg>
      <pc:sldChg chg="del">
        <pc:chgData name="Tomáš Kubálek" userId="add23078-4725-48e5-87dd-9fe2514ee9a5" providerId="ADAL" clId="{27ABD4AB-7DB3-4656-9000-62FF44011176}" dt="2020-03-16T17:43:57.435" v="128" actId="2696"/>
        <pc:sldMkLst>
          <pc:docMk/>
          <pc:sldMk cId="1165930304" sldId="2172"/>
        </pc:sldMkLst>
      </pc:sldChg>
      <pc:sldChg chg="del">
        <pc:chgData name="Tomáš Kubálek" userId="add23078-4725-48e5-87dd-9fe2514ee9a5" providerId="ADAL" clId="{27ABD4AB-7DB3-4656-9000-62FF44011176}" dt="2020-03-16T17:43:57.502" v="130" actId="2696"/>
        <pc:sldMkLst>
          <pc:docMk/>
          <pc:sldMk cId="1786093549" sldId="2173"/>
        </pc:sldMkLst>
      </pc:sldChg>
      <pc:sldChg chg="del">
        <pc:chgData name="Tomáš Kubálek" userId="add23078-4725-48e5-87dd-9fe2514ee9a5" providerId="ADAL" clId="{27ABD4AB-7DB3-4656-9000-62FF44011176}" dt="2020-03-16T17:43:57.534" v="131" actId="2696"/>
        <pc:sldMkLst>
          <pc:docMk/>
          <pc:sldMk cId="2498567901" sldId="2174"/>
        </pc:sldMkLst>
      </pc:sldChg>
      <pc:sldChg chg="del">
        <pc:chgData name="Tomáš Kubálek" userId="add23078-4725-48e5-87dd-9fe2514ee9a5" providerId="ADAL" clId="{27ABD4AB-7DB3-4656-9000-62FF44011176}" dt="2020-03-16T17:43:57.556" v="132" actId="2696"/>
        <pc:sldMkLst>
          <pc:docMk/>
          <pc:sldMk cId="2959604995" sldId="2175"/>
        </pc:sldMkLst>
      </pc:sldChg>
      <pc:sldChg chg="del">
        <pc:chgData name="Tomáš Kubálek" userId="add23078-4725-48e5-87dd-9fe2514ee9a5" providerId="ADAL" clId="{27ABD4AB-7DB3-4656-9000-62FF44011176}" dt="2020-03-16T17:43:57.585" v="133" actId="2696"/>
        <pc:sldMkLst>
          <pc:docMk/>
          <pc:sldMk cId="1214012032" sldId="2176"/>
        </pc:sldMkLst>
      </pc:sldChg>
      <pc:sldChg chg="del">
        <pc:chgData name="Tomáš Kubálek" userId="add23078-4725-48e5-87dd-9fe2514ee9a5" providerId="ADAL" clId="{27ABD4AB-7DB3-4656-9000-62FF44011176}" dt="2020-03-16T17:43:57.619" v="134" actId="2696"/>
        <pc:sldMkLst>
          <pc:docMk/>
          <pc:sldMk cId="597216075" sldId="2177"/>
        </pc:sldMkLst>
      </pc:sldChg>
      <pc:sldChg chg="del">
        <pc:chgData name="Tomáš Kubálek" userId="add23078-4725-48e5-87dd-9fe2514ee9a5" providerId="ADAL" clId="{27ABD4AB-7DB3-4656-9000-62FF44011176}" dt="2020-03-16T17:43:57.665" v="135" actId="2696"/>
        <pc:sldMkLst>
          <pc:docMk/>
          <pc:sldMk cId="1465697073" sldId="21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90C00C-A494-4123-A3E0-1B9C2FAA1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9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A33702-127E-4ADE-AB74-9EF6E8B5B4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706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ExpinIt</a:t>
            </a:r>
            <a:endParaRPr lang="cs-CZ" sz="1200" dirty="0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200">
                <a:latin typeface="Arial" charset="0"/>
              </a:rPr>
              <a:t>Teams - Vzdálená výuka</a:t>
            </a:r>
            <a:endParaRPr lang="cs-CZ" sz="1200" dirty="0">
              <a:latin typeface="Arial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D30ECE-233C-48A6-8BFE-350AF6CF439B}" type="slidenum">
              <a:rPr lang="cs-CZ" sz="1200" smtClean="0">
                <a:latin typeface="Arial" charset="0"/>
              </a:rPr>
              <a:pPr eaLnBrk="1" hangingPunct="1"/>
              <a:t>1</a:t>
            </a:fld>
            <a:endParaRPr lang="cs-CZ" sz="1200" dirty="0">
              <a:latin typeface="Arial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51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8064500" cy="31686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064500" cy="1528762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0"/>
            <a:ext cx="3059113" cy="360363"/>
          </a:xfrm>
          <a:prstGeom prst="rect">
            <a:avLst/>
          </a:prstGeom>
          <a:solidFill>
            <a:srgbClr val="CC0000"/>
          </a:solidFill>
        </p:spPr>
        <p:txBody>
          <a:bodyPr/>
          <a:lstStyle>
            <a:lvl1pPr>
              <a:defRPr>
                <a:solidFill>
                  <a:srgbClr val="FFDDC6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7525" y="0"/>
            <a:ext cx="3022600" cy="360363"/>
          </a:xfrm>
          <a:solidFill>
            <a:srgbClr val="4B53BC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7B83EB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E844253D-41D6-4247-9A19-9085E47BC0D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B3ED3E-7A10-498E-A6DF-8E997862668E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314301-585B-4AE3-ABA6-C1B7D9AAE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A008632-5F5E-44B3-BAD0-BBA4AA709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5125" y="404813"/>
            <a:ext cx="2178050" cy="6337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383337" cy="6337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0F3AC05-A3A4-4EFF-8A8B-823AE94D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9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DE33870F-5CA8-440A-9E04-D6B73B8E4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3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2783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557338"/>
            <a:ext cx="42783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3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74AD0720-D6F9-4F77-AAC5-31BE44613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12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F67FF04-A1F6-47B9-9FEC-774F3C87D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83B4340-E6B7-4B7C-858C-E231488F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9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F676E66-7673-4DA6-A914-C97DE6269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404813"/>
            <a:ext cx="8709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709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		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0"/>
            <a:ext cx="3022600" cy="360363"/>
          </a:xfrm>
          <a:prstGeom prst="rect">
            <a:avLst/>
          </a:prstGeom>
          <a:solidFill>
            <a:srgbClr val="4B53BC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5E7F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1713" y="0"/>
            <a:ext cx="3059112" cy="360363"/>
          </a:xfrm>
          <a:prstGeom prst="rect">
            <a:avLst/>
          </a:prstGeom>
          <a:solidFill>
            <a:srgbClr val="7B83EB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F6CA5E0B-6137-49DB-AE56-4EF81FE8B67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1412875"/>
            <a:ext cx="87137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7EA556D-B26C-406B-BA5B-FEA23E3BE22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" y="0"/>
            <a:ext cx="1475656" cy="36036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BA76330-7CED-43A2-BA93-A46F74032428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7C5976-41A0-4F19-8444-5CBBA2388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3" pitchFamily="18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kubalek@expin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6.xml"/><Relationship Id="rId7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https://www.facebook.com/expin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expinit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office.com/Pages/ResponsePage.aspx?id=s6RRKz9EBkSMpBkFanmkRHgw0q0lR-VIh92f4lFO6aVUNEtURDZIUzJZVjgwNkMxNkgxUkVZS0E0Ti4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cs-cz/article/p%C5%99%C3%ADru%C4%8Dka-za%C4%8D%C3%ADn%C3%A1me-s-microsoft-teams-pro-pedagogy-8235927e-25fb-4b0f-b6f2-19c7f4145971" TargetMode="External"/><Relationship Id="rId2" Type="http://schemas.openxmlformats.org/officeDocument/2006/relationships/hyperlink" Target="https://support.office.com/cs-cz/article/vytvo&#345;en&#237;-t&#253;mu-pro-p&#345;edm&#283;ty-v-microsoft-teams-fae422eb-58b7-4431-9ff2-a4b9b6ae7c5b?ui=cs-CZ&amp;rs=cs-CZ&amp;ad=CZ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note.com/staffnotebookedu" TargetMode="External"/><Relationship Id="rId2" Type="http://schemas.openxmlformats.org/officeDocument/2006/relationships/hyperlink" Target="https://www.onenote.com/classnote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ubl08@vse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microsoft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https://www.facebook.com/expin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expinit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meno.prijmeni@skolaencian.onmicrosoft.com" TargetMode="External"/><Relationship Id="rId2" Type="http://schemas.openxmlformats.org/officeDocument/2006/relationships/hyperlink" Target="https://offic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ffi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Snímek </a:t>
            </a:r>
            <a:fld id="{FAB68E19-33DC-49BE-B0BB-301C360F7175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0" dirty="0"/>
              <a:t>Workshop</a:t>
            </a:r>
            <a:br>
              <a:rPr lang="cs-CZ" sz="3200" b="0" dirty="0">
                <a:ea typeface="Tahoma"/>
                <a:cs typeface="Tahoma"/>
              </a:rPr>
            </a:br>
            <a:br>
              <a:rPr lang="cs-CZ" sz="3200" b="0" dirty="0">
                <a:ea typeface="Tahoma"/>
                <a:cs typeface="Tahoma"/>
              </a:rPr>
            </a:br>
            <a:r>
              <a:rPr lang="cs-CZ" sz="3600" dirty="0" err="1">
                <a:solidFill>
                  <a:srgbClr val="FF0000"/>
                </a:solidFill>
              </a:rPr>
              <a:t>Teams</a:t>
            </a:r>
            <a:r>
              <a:rPr lang="cs-CZ" sz="3600" dirty="0">
                <a:solidFill>
                  <a:srgbClr val="FF0000"/>
                </a:solidFill>
              </a:rPr>
              <a:t> – Vzdálená výuka</a:t>
            </a:r>
            <a:endParaRPr lang="cs-CZ" sz="3200" b="0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0" dirty="0"/>
              <a:t>doc. Ing. Tomáš Kubálek, CSc.</a:t>
            </a:r>
          </a:p>
          <a:p>
            <a:r>
              <a:rPr lang="cs-CZ" sz="3200" b="0" noProof="1">
                <a:hlinkClick r:id="rId3"/>
              </a:rPr>
              <a:t>tomas.kubalek@expinit.com</a:t>
            </a:r>
            <a:r>
              <a:rPr lang="cs-CZ" sz="3200" b="0" noProof="1"/>
              <a:t> </a:t>
            </a:r>
            <a:endParaRPr lang="cs-CZ" sz="3200" b="0" dirty="0"/>
          </a:p>
        </p:txBody>
      </p:sp>
      <p:pic>
        <p:nvPicPr>
          <p:cNvPr id="3079" name="Picture 6" descr="kubalek_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4"/>
          <a:stretch>
            <a:fillRect/>
          </a:stretch>
        </p:blipFill>
        <p:spPr bwMode="auto">
          <a:xfrm>
            <a:off x="7019925" y="4508500"/>
            <a:ext cx="13684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91C512-225E-4054-BE6E-A6186BE51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69" y="2637000"/>
            <a:ext cx="792000" cy="7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E8DE3-94FA-4604-90DE-BF7438B4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Tým třídy a kanál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39C8E-A7D2-4F0F-8A15-6F428A57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184700" cy="5184775"/>
          </a:xfrm>
        </p:spPr>
        <p:txBody>
          <a:bodyPr/>
          <a:lstStyle/>
          <a:p>
            <a:r>
              <a:rPr lang="cs-CZ" dirty="0"/>
              <a:t>metodika školy</a:t>
            </a:r>
          </a:p>
          <a:p>
            <a:pPr lvl="1"/>
            <a:r>
              <a:rPr lang="cs-CZ" dirty="0"/>
              <a:t>tým (s oprávnění pro členy) = třída</a:t>
            </a:r>
          </a:p>
          <a:p>
            <a:pPr lvl="1"/>
            <a:r>
              <a:rPr lang="cs-CZ" dirty="0"/>
              <a:t>kanál = předmět, popř. dělená část předmětu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A75FFE-A836-42D1-BE7F-F1B58B6E0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4222A4-EA14-4B95-889F-6E083B719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2B5B37-121A-4F79-935A-7E0AD7232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77" y="1810363"/>
            <a:ext cx="3267531" cy="222916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FB25957-891F-44A5-A334-FC0372A2779D}"/>
              </a:ext>
            </a:extLst>
          </p:cNvPr>
          <p:cNvCxnSpPr>
            <a:cxnSpLocks/>
          </p:cNvCxnSpPr>
          <p:nvPr/>
        </p:nvCxnSpPr>
        <p:spPr bwMode="auto">
          <a:xfrm>
            <a:off x="3642024" y="2780928"/>
            <a:ext cx="1900497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A22B872-7484-4F8A-A94B-8747F6CCA447}"/>
              </a:ext>
            </a:extLst>
          </p:cNvPr>
          <p:cNvCxnSpPr>
            <a:cxnSpLocks/>
          </p:cNvCxnSpPr>
          <p:nvPr/>
        </p:nvCxnSpPr>
        <p:spPr bwMode="auto">
          <a:xfrm>
            <a:off x="4788024" y="3356992"/>
            <a:ext cx="754497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692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570F6-C82B-4F85-919F-AEE287D6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Pohled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34C99-85B7-49F9-95BF-EE163034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3.1 </a:t>
            </a:r>
            <a:r>
              <a:rPr lang="cs-CZ" dirty="0">
                <a:hlinkClick r:id="rId2" action="ppaction://hlinksldjump"/>
              </a:rPr>
              <a:t>Příprava vysílání</a:t>
            </a:r>
            <a:endParaRPr lang="cs-CZ" dirty="0"/>
          </a:p>
          <a:p>
            <a:r>
              <a:rPr lang="cs-CZ" dirty="0"/>
              <a:t>3.2 </a:t>
            </a:r>
            <a:r>
              <a:rPr lang="cs-CZ" dirty="0">
                <a:hlinkClick r:id="rId3" action="ppaction://hlinksldjump"/>
              </a:rPr>
              <a:t>Vysílání</a:t>
            </a:r>
            <a:endParaRPr lang="cs-CZ" dirty="0"/>
          </a:p>
          <a:p>
            <a:r>
              <a:rPr lang="cs-CZ" dirty="0"/>
              <a:t>3.3 </a:t>
            </a:r>
            <a:r>
              <a:rPr lang="cs-CZ" dirty="0">
                <a:hlinkClick r:id="rId4" action="ppaction://hlinksldjump"/>
              </a:rPr>
              <a:t>Nastavení před připojením</a:t>
            </a:r>
            <a:endParaRPr lang="cs-CZ" dirty="0"/>
          </a:p>
          <a:p>
            <a:r>
              <a:rPr lang="cs-CZ" dirty="0"/>
              <a:t>3.4 </a:t>
            </a:r>
            <a:r>
              <a:rPr lang="cs-CZ" dirty="0">
                <a:hlinkClick r:id="rId5" action="ppaction://hlinksldjump"/>
              </a:rPr>
              <a:t>Ovládání prezentace</a:t>
            </a:r>
            <a:endParaRPr lang="cs-CZ" dirty="0"/>
          </a:p>
          <a:p>
            <a:r>
              <a:rPr lang="cs-CZ" dirty="0"/>
              <a:t>3.5 </a:t>
            </a:r>
            <a:r>
              <a:rPr lang="cs-CZ" dirty="0">
                <a:hlinkClick r:id="rId6" action="ppaction://hlinksldjump"/>
              </a:rPr>
              <a:t>Chat v průběhu schůzky</a:t>
            </a:r>
            <a:endParaRPr lang="cs-CZ" dirty="0"/>
          </a:p>
          <a:p>
            <a:r>
              <a:rPr lang="cs-CZ" dirty="0"/>
              <a:t>3.6 </a:t>
            </a:r>
            <a:r>
              <a:rPr lang="cs-CZ" dirty="0">
                <a:hlinkClick r:id="rId7" action="ppaction://hlinksldjump"/>
              </a:rPr>
              <a:t>Záznam schůzky</a:t>
            </a:r>
            <a:endParaRPr lang="cs-CZ" dirty="0"/>
          </a:p>
          <a:p>
            <a:r>
              <a:rPr lang="cs-CZ" dirty="0"/>
              <a:t>3.7 </a:t>
            </a:r>
            <a:r>
              <a:rPr lang="cs-CZ" dirty="0">
                <a:hlinkClick r:id="rId8" action="ppaction://hlinksldjump"/>
              </a:rPr>
              <a:t>Ukončení schůzky</a:t>
            </a:r>
            <a:endParaRPr lang="cs-CZ" dirty="0"/>
          </a:p>
          <a:p>
            <a:r>
              <a:rPr lang="cs-CZ" dirty="0"/>
              <a:t>3.8 </a:t>
            </a:r>
            <a:r>
              <a:rPr lang="cs-CZ" dirty="0">
                <a:hlinkClick r:id="rId9" action="ppaction://hlinksldjump"/>
              </a:rPr>
              <a:t>Kanál záznamů výuky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B79D91-EEE3-4A08-9378-AFB536BD3A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BDB564-E32C-4A32-B462-ACB79C1ED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3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AFDBA-175A-4434-98FA-CE3043D1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3.1 Příprava vysílání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61231-E7CC-499C-B680-4CC242D2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536627" cy="51847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tým, kanál</a:t>
            </a:r>
          </a:p>
          <a:p>
            <a:r>
              <a:rPr lang="cs-CZ" dirty="0"/>
              <a:t>Příspěvky</a:t>
            </a:r>
          </a:p>
          <a:p>
            <a:r>
              <a:rPr lang="cs-CZ" dirty="0"/>
              <a:t>v rozšíření Sejít se hned</a:t>
            </a:r>
          </a:p>
          <a:p>
            <a:r>
              <a:rPr lang="cs-CZ" dirty="0"/>
              <a:t>Naplánovat schůzku</a:t>
            </a:r>
          </a:p>
          <a:p>
            <a:r>
              <a:rPr lang="cs-CZ" dirty="0"/>
              <a:t>Název: Třída – Předmět – datum ve tvaru rok-měsíc-den</a:t>
            </a:r>
          </a:p>
          <a:p>
            <a:r>
              <a:rPr lang="cs-CZ" dirty="0"/>
              <a:t>Začátek a konec:</a:t>
            </a:r>
          </a:p>
          <a:p>
            <a:r>
              <a:rPr lang="cs-CZ" dirty="0"/>
              <a:t>online</a:t>
            </a:r>
          </a:p>
          <a:p>
            <a:r>
              <a:rPr lang="cs-CZ" dirty="0"/>
              <a:t>Podrobnosti: anotace hodiny</a:t>
            </a:r>
          </a:p>
          <a:p>
            <a:r>
              <a:rPr lang="cs-CZ" dirty="0"/>
              <a:t>Poslat</a:t>
            </a:r>
          </a:p>
          <a:p>
            <a:r>
              <a:rPr lang="cs-CZ" dirty="0"/>
              <a:t>zavřít okno schůzky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235493-5AD2-487E-A542-3A2BA792FE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2ECD9C-DD03-43BB-80FB-3E2091810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DB5D97-AB8F-4C03-A91F-C5B350C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53" y="2132856"/>
            <a:ext cx="4096322" cy="9812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285CBC-3D6C-4A40-9CC5-EB4A1B04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91" y="3444076"/>
            <a:ext cx="4076903" cy="25710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6592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B7F77-4DED-438F-82D0-4A1B5B66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Alternativa z kalendáře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984B1-154F-472A-A6DB-ED0068D1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2879725" cy="5184775"/>
          </a:xfrm>
        </p:spPr>
        <p:txBody>
          <a:bodyPr/>
          <a:lstStyle/>
          <a:p>
            <a:r>
              <a:rPr lang="cs-CZ" dirty="0"/>
              <a:t>Kalendář</a:t>
            </a:r>
          </a:p>
          <a:p>
            <a:r>
              <a:rPr lang="cs-CZ" dirty="0"/>
              <a:t>Nová schůzka</a:t>
            </a:r>
          </a:p>
          <a:p>
            <a:r>
              <a:rPr lang="cs-CZ" dirty="0"/>
              <a:t>nutné vybrat kanál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1DBDF9-3A69-46FA-B1E9-2E76D4B82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0C773D-2BF1-42C9-97C3-7209B4ADD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65B20E-F586-42F6-8F4A-CB51E295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566" y="1628800"/>
            <a:ext cx="3381847" cy="4572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D85898-5A1A-468E-AD8C-67D309A5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298527"/>
            <a:ext cx="5786409" cy="38576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1CC7C60F-71C1-4208-B6CD-ABC7300F4DE7}"/>
              </a:ext>
            </a:extLst>
          </p:cNvPr>
          <p:cNvSpPr/>
          <p:nvPr/>
        </p:nvSpPr>
        <p:spPr bwMode="auto">
          <a:xfrm>
            <a:off x="3419872" y="4725144"/>
            <a:ext cx="2376264" cy="288032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438E2-1210-4ACC-AB05-F96C696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Schůzka v kalendáři studenta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45A95-4DB8-420E-80DD-4B10F253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studentovi přijde pozvánka</a:t>
            </a:r>
          </a:p>
          <a:p>
            <a:r>
              <a:rPr lang="cs-CZ" dirty="0"/>
              <a:t>připojit se může</a:t>
            </a:r>
          </a:p>
          <a:p>
            <a:pPr lvl="1"/>
            <a:r>
              <a:rPr lang="cs-CZ" dirty="0"/>
              <a:t>z pozvánky</a:t>
            </a:r>
          </a:p>
          <a:p>
            <a:pPr lvl="1"/>
            <a:r>
              <a:rPr lang="cs-CZ" dirty="0"/>
              <a:t>z kalendáře</a:t>
            </a:r>
          </a:p>
          <a:p>
            <a:pPr lvl="1"/>
            <a:r>
              <a:rPr lang="cs-CZ" dirty="0"/>
              <a:t>z kanálu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B4BA1E-5875-4AA4-81C0-3247C81D1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EE2F47-EFC3-4755-9014-35BCBF63A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19E7B0-85C6-4BF6-8BFA-1C10B451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74" y="1268760"/>
            <a:ext cx="2806700" cy="15806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6C5021-1CCB-4AD0-9CD4-744AA405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78" y="3079359"/>
            <a:ext cx="5436096" cy="32129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1046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1A7B3-D3D6-43C6-8D5E-2009DCF3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Podrobnosti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DF50D-73F7-41F3-88A6-E70ACC1E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…, Podrobnosti schůzky</a:t>
            </a:r>
          </a:p>
          <a:p>
            <a:endParaRPr lang="cs-CZ" dirty="0"/>
          </a:p>
          <a:p>
            <a:r>
              <a:rPr lang="cs-CZ" dirty="0" err="1"/>
              <a:t>Join</a:t>
            </a:r>
            <a:r>
              <a:rPr lang="cs-CZ" dirty="0"/>
              <a:t> Microsoft </a:t>
            </a:r>
            <a:r>
              <a:rPr lang="cs-CZ" dirty="0" err="1"/>
              <a:t>Teams</a:t>
            </a:r>
            <a:r>
              <a:rPr lang="cs-CZ" dirty="0"/>
              <a:t> </a:t>
            </a:r>
            <a:r>
              <a:rPr lang="cs-CZ" dirty="0" err="1"/>
              <a:t>Meeeting</a:t>
            </a:r>
            <a:endParaRPr lang="cs-CZ" dirty="0"/>
          </a:p>
          <a:p>
            <a:pPr lvl="1"/>
            <a:r>
              <a:rPr lang="cs-CZ" dirty="0"/>
              <a:t>odkaz pro připojení ke schůzce</a:t>
            </a:r>
          </a:p>
          <a:p>
            <a:pPr lvl="1"/>
            <a:r>
              <a:rPr lang="cs-CZ" dirty="0"/>
              <a:t>mohou využít i externí členové</a:t>
            </a:r>
          </a:p>
          <a:p>
            <a:r>
              <a:rPr lang="cs-CZ" dirty="0"/>
              <a:t>Meeting </a:t>
            </a:r>
            <a:r>
              <a:rPr lang="cs-CZ" dirty="0" err="1"/>
              <a:t>options</a:t>
            </a:r>
            <a:endParaRPr lang="cs-CZ" dirty="0"/>
          </a:p>
          <a:p>
            <a:pPr lvl="1"/>
            <a:r>
              <a:rPr lang="cs-CZ" dirty="0"/>
              <a:t>kdo je v předsálí</a:t>
            </a:r>
          </a:p>
          <a:p>
            <a:pPr lvl="1"/>
            <a:r>
              <a:rPr lang="cs-CZ" dirty="0"/>
              <a:t>kdo prezentuje</a:t>
            </a:r>
          </a:p>
          <a:p>
            <a:pPr lvl="2"/>
            <a:r>
              <a:rPr lang="cs-CZ" dirty="0"/>
              <a:t>každý</a:t>
            </a:r>
          </a:p>
          <a:p>
            <a:pPr lvl="2"/>
            <a:r>
              <a:rPr lang="cs-CZ" dirty="0"/>
              <a:t>lidé v organizaci</a:t>
            </a:r>
          </a:p>
          <a:p>
            <a:pPr lvl="2"/>
            <a:r>
              <a:rPr lang="cs-CZ" dirty="0"/>
              <a:t>vybraní lidé</a:t>
            </a:r>
          </a:p>
          <a:p>
            <a:pPr lvl="2"/>
            <a:r>
              <a:rPr lang="cs-CZ" dirty="0"/>
              <a:t>pouze já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03BA08-21EC-4C38-8457-6B9E63F26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BB3DAC-2FDD-410A-820E-EC3D8E79A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5D6771-B479-4886-AEFA-D17F2CB9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7" y="1947918"/>
            <a:ext cx="8783276" cy="5715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E51B1B5-6D48-49C6-A312-8F2B390E018F}"/>
              </a:ext>
            </a:extLst>
          </p:cNvPr>
          <p:cNvSpPr/>
          <p:nvPr/>
        </p:nvSpPr>
        <p:spPr bwMode="auto">
          <a:xfrm>
            <a:off x="8436048" y="2132856"/>
            <a:ext cx="288032" cy="216024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047976-CC5D-4AF8-9223-C012D593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30" y="3033390"/>
            <a:ext cx="2562583" cy="7811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0BF928-722C-441F-9CA8-6BAD3E200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242" y="4585612"/>
            <a:ext cx="4670691" cy="15841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5302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7F075-6B80-4241-AC83-352130AF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3.2 Vysílání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D0AEF-BF99-41BB-A6B1-D6046E05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968675" cy="51847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1. způsob</a:t>
            </a:r>
          </a:p>
          <a:p>
            <a:pPr lvl="1"/>
            <a:r>
              <a:rPr lang="cs-CZ" dirty="0"/>
              <a:t>tým, kanál</a:t>
            </a:r>
          </a:p>
          <a:p>
            <a:pPr lvl="1"/>
            <a:r>
              <a:rPr lang="cs-CZ" dirty="0"/>
              <a:t>kliknout do názvu schůzky</a:t>
            </a:r>
          </a:p>
          <a:p>
            <a:pPr lvl="1"/>
            <a:r>
              <a:rPr lang="cs-CZ" dirty="0"/>
              <a:t>kliknout do tlačítka Připojit se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2. způsob</a:t>
            </a:r>
          </a:p>
          <a:p>
            <a:pPr lvl="1"/>
            <a:r>
              <a:rPr lang="cs-CZ" dirty="0"/>
              <a:t>z kalendáře </a:t>
            </a:r>
            <a:r>
              <a:rPr lang="cs-CZ" dirty="0" err="1"/>
              <a:t>Teams</a:t>
            </a:r>
            <a:r>
              <a:rPr lang="cs-CZ" dirty="0"/>
              <a:t> či Outlooku</a:t>
            </a:r>
          </a:p>
          <a:p>
            <a:pPr lvl="1"/>
            <a:r>
              <a:rPr lang="cs-CZ" dirty="0"/>
              <a:t>připojit se lze i mimo plánovaný čas</a:t>
            </a:r>
          </a:p>
          <a:p>
            <a:pPr lvl="1"/>
            <a:r>
              <a:rPr lang="cs-CZ" dirty="0"/>
              <a:t>kliknout do schůzky</a:t>
            </a:r>
          </a:p>
          <a:p>
            <a:pPr lvl="1"/>
            <a:r>
              <a:rPr lang="cs-CZ" dirty="0"/>
              <a:t>kliknout do tlačítka Připojit se</a:t>
            </a:r>
          </a:p>
          <a:p>
            <a:r>
              <a:rPr lang="cs-CZ" dirty="0"/>
              <a:t>3. způsob</a:t>
            </a:r>
          </a:p>
          <a:p>
            <a:pPr lvl="1"/>
            <a:r>
              <a:rPr lang="cs-CZ" dirty="0"/>
              <a:t>z pošty z pozvánky na schůzku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712746-4E76-41CF-BF6B-8DFD97CAF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A68F6-21BC-47E9-AD1B-7023C75F2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B54B7C-D8AE-44A5-B2E2-AF55A4DC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" y="3001436"/>
            <a:ext cx="8783276" cy="5715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8F39F0-3FB1-4537-A1F9-208C23AA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55" y="5847325"/>
            <a:ext cx="2648320" cy="7335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E6D090-AE9D-4138-8E16-A05F4CF07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04" y="3911567"/>
            <a:ext cx="2181529" cy="4763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173FF1-6E2B-496D-B48C-BA390FA3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96" y="4725144"/>
            <a:ext cx="2614673" cy="8425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B122BB0-8E2B-4646-875A-47571E26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511" y="3190842"/>
            <a:ext cx="2181529" cy="47631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3915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4D7D9-F06E-42D8-BF50-FCAE6F92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3.3 Nastavení před připojením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06A51-EC2A-4B27-B5AF-27FF7C18F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073437" cy="51847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možnost připojit kameru</a:t>
            </a:r>
          </a:p>
          <a:p>
            <a:r>
              <a:rPr lang="cs-CZ" dirty="0"/>
              <a:t>v případě desktopové aplikace </a:t>
            </a:r>
            <a:r>
              <a:rPr lang="cs-CZ" dirty="0" err="1"/>
              <a:t>Teams</a:t>
            </a:r>
            <a:r>
              <a:rPr lang="cs-CZ" dirty="0"/>
              <a:t> možnost rozostření pozadí</a:t>
            </a:r>
          </a:p>
          <a:p>
            <a:r>
              <a:rPr lang="cs-CZ" dirty="0"/>
              <a:t>Připojit se</a:t>
            </a:r>
          </a:p>
          <a:p>
            <a:r>
              <a:rPr lang="cs-CZ" dirty="0"/>
              <a:t>přidání prezentace</a:t>
            </a:r>
          </a:p>
          <a:p>
            <a:r>
              <a:rPr lang="cs-CZ" dirty="0"/>
              <a:t>PowerPoint, Procházet</a:t>
            </a:r>
          </a:p>
          <a:p>
            <a:pPr lvl="1"/>
            <a:r>
              <a:rPr lang="cs-CZ" dirty="0"/>
              <a:t>z týmů a kanálů</a:t>
            </a:r>
          </a:p>
          <a:p>
            <a:pPr lvl="1"/>
            <a:r>
              <a:rPr lang="cs-CZ" dirty="0"/>
              <a:t>z </a:t>
            </a:r>
            <a:r>
              <a:rPr lang="cs-CZ" dirty="0" err="1"/>
              <a:t>OneDrive</a:t>
            </a:r>
            <a:r>
              <a:rPr lang="cs-CZ" dirty="0"/>
              <a:t> pro firmy</a:t>
            </a:r>
          </a:p>
          <a:p>
            <a:pPr lvl="1"/>
            <a:r>
              <a:rPr lang="cs-CZ" b="1" dirty="0"/>
              <a:t>z počítače</a:t>
            </a:r>
          </a:p>
          <a:p>
            <a:pPr lvl="2"/>
            <a:r>
              <a:rPr lang="cs-CZ" dirty="0"/>
              <a:t>možné časové zpoždění volby z počítače</a:t>
            </a:r>
          </a:p>
          <a:p>
            <a:r>
              <a:rPr lang="cs-CZ" dirty="0"/>
              <a:t>prezentace se zkopíruje do Souborů (složky kanálu v Dokumentech týmového webu </a:t>
            </a:r>
            <a:r>
              <a:rPr lang="cs-CZ" dirty="0" err="1"/>
              <a:t>SharePointu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 k dispozici studentům</a:t>
            </a:r>
          </a:p>
          <a:p>
            <a:pPr lvl="1"/>
            <a:r>
              <a:rPr lang="cs-CZ" dirty="0"/>
              <a:t>obejít lze využití prezentace z </a:t>
            </a:r>
            <a:r>
              <a:rPr lang="cs-CZ" dirty="0" err="1"/>
              <a:t>OneDrive</a:t>
            </a:r>
            <a:r>
              <a:rPr lang="cs-CZ" dirty="0"/>
              <a:t> pro firmy (nesdílí se)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732320-5F13-452E-A9A2-266979483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7FB99B-B895-4BD5-897A-5C98F13F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DC3507-D781-4253-AD79-B24FA49D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26" y="1577155"/>
            <a:ext cx="3635587" cy="37960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1DEDDA-6796-44B5-B278-E51C393DE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826" y="5578644"/>
            <a:ext cx="3635587" cy="10513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9449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66A11-E98C-46A2-9144-AB37DAAE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3.4 Ovládání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ED753-BD04-4862-9E0B-4CCDB013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tlačítky Přejít zpět, </a:t>
            </a:r>
            <a:r>
              <a:rPr lang="cs-CZ"/>
              <a:t>Přejít vpřed </a:t>
            </a:r>
            <a:r>
              <a:rPr lang="cs-CZ" dirty="0"/>
              <a:t>na panelu nástrojů</a:t>
            </a:r>
          </a:p>
          <a:p>
            <a:r>
              <a:rPr lang="cs-CZ" dirty="0"/>
              <a:t>studenti mohou prohlížet i jiné snímky (žlutý okraj) a vracet se ke snímku přednášejícího</a:t>
            </a:r>
          </a:p>
          <a:p>
            <a:r>
              <a:rPr lang="cs-CZ" dirty="0"/>
              <a:t>role</a:t>
            </a:r>
          </a:p>
          <a:p>
            <a:pPr lvl="1"/>
            <a:r>
              <a:rPr lang="cs-CZ" dirty="0"/>
              <a:t>organizátor – iniciátor schůzky, nelze odebrat roli</a:t>
            </a:r>
          </a:p>
          <a:p>
            <a:pPr lvl="1"/>
            <a:r>
              <a:rPr lang="cs-CZ" dirty="0"/>
              <a:t>prezentující – může převzít roli přednášejícího (převzít kontrolu)</a:t>
            </a:r>
          </a:p>
          <a:p>
            <a:pPr lvl="1"/>
            <a:r>
              <a:rPr lang="cs-CZ" dirty="0"/>
              <a:t>účastník – nemůže převzít kontrolu</a:t>
            </a:r>
          </a:p>
          <a:p>
            <a:r>
              <a:rPr lang="cs-CZ" dirty="0"/>
              <a:t>v možnostech schůzky lze prvotně </a:t>
            </a:r>
            <a:br>
              <a:rPr lang="cs-CZ" dirty="0"/>
            </a:br>
            <a:r>
              <a:rPr lang="cs-CZ" dirty="0"/>
              <a:t>nastavit studentům roli účastníka</a:t>
            </a:r>
          </a:p>
          <a:p>
            <a:r>
              <a:rPr lang="cs-CZ" dirty="0"/>
              <a:t>roli jednotlivých studentů lze snížit </a:t>
            </a:r>
            <a:br>
              <a:rPr lang="cs-CZ" dirty="0"/>
            </a:br>
            <a:r>
              <a:rPr lang="cs-CZ" dirty="0"/>
              <a:t>na účastníka (např. prezence)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3C39EB-DC0D-4FBE-A069-A75C0A6B8D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4E442A-C293-486E-B498-C825D5FD3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03C297-4D88-418D-BF5B-872934D6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43" y="1261476"/>
            <a:ext cx="3381847" cy="2953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377B26-3C63-46AF-94E2-D889D27C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924944"/>
            <a:ext cx="3011605" cy="2728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34DBA9-1D92-413D-87EE-B5072B722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63" y="4252766"/>
            <a:ext cx="1699926" cy="23843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6838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C260-2B35-4D1F-ACB7-EAE8822D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3.5 Chat v průběhu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71644-74DD-4E1F-BBD7-8704015F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7056908" cy="5184775"/>
          </a:xfrm>
        </p:spPr>
        <p:txBody>
          <a:bodyPr/>
          <a:lstStyle/>
          <a:p>
            <a:r>
              <a:rPr lang="cs-CZ" dirty="0"/>
              <a:t>propisuje se do Příspěvků kanálu</a:t>
            </a:r>
          </a:p>
          <a:p>
            <a:r>
              <a:rPr lang="cs-CZ" dirty="0"/>
              <a:t>příspěvky lze </a:t>
            </a:r>
            <a:r>
              <a:rPr lang="cs-CZ" dirty="0" err="1"/>
              <a:t>lajkovat</a:t>
            </a:r>
            <a:endParaRPr lang="cs-CZ" dirty="0"/>
          </a:p>
          <a:p>
            <a:r>
              <a:rPr lang="cs-CZ" dirty="0"/>
              <a:t>na začátku schůzky vhodné, aby se učitel zeptal v chatu Slyšíte mne? a studenti </a:t>
            </a:r>
            <a:r>
              <a:rPr lang="cs-CZ" dirty="0" err="1"/>
              <a:t>olajkovali</a:t>
            </a:r>
            <a:endParaRPr lang="cs-CZ" dirty="0"/>
          </a:p>
          <a:p>
            <a:r>
              <a:rPr lang="cs-CZ" dirty="0"/>
              <a:t>v průběhu výkladu vhodné dotazy a reakce studentů </a:t>
            </a:r>
            <a:r>
              <a:rPr lang="cs-CZ" dirty="0" err="1"/>
              <a:t>chatem</a:t>
            </a:r>
            <a:endParaRPr lang="cs-CZ" dirty="0"/>
          </a:p>
          <a:p>
            <a:r>
              <a:rPr lang="cs-CZ" dirty="0"/>
              <a:t>nelze zobrazit současně seznam účastníků a chat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542784-D513-407A-808C-143EBEBE1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290376-E97F-477D-91E6-3EC1CB3A2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993B79-E51E-469E-8287-DA77AAFB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663018"/>
            <a:ext cx="1656879" cy="50482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4260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https://www.facebook.com/expinit/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u="sng" dirty="0">
                <a:hlinkClick r:id="rId4"/>
              </a:rPr>
              <a:t>info@expinit.com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14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32472-34C7-4356-9934-C5D375F2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kanálu během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DBCEE-81A1-437B-9542-91A0362F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kliknout do tlačítka Týmy</a:t>
            </a:r>
          </a:p>
          <a:p>
            <a:r>
              <a:rPr lang="cs-CZ" dirty="0"/>
              <a:t>zpět kliknutím do náhledu schůzky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AFACEC-B959-451B-A3D2-EAFDBF294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F34A2E-E925-4E12-BD9B-04304C133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4C5EA5-EF19-4435-A38C-93AE47F9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7524328" cy="40485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10620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4CF-D557-4CAB-88C9-904A4B45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3.6 Záznam schůzky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47EFC-270F-466C-9EC2-13870320C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…, Spustit nahrávání</a:t>
            </a:r>
          </a:p>
          <a:p>
            <a:r>
              <a:rPr lang="cs-CZ" dirty="0"/>
              <a:t>nahrává se prezentace i náhled videa</a:t>
            </a:r>
          </a:p>
          <a:p>
            <a:r>
              <a:rPr lang="cs-CZ" dirty="0"/>
              <a:t>prezentující i účastníci jsou informováni o záznamu </a:t>
            </a:r>
          </a:p>
          <a:p>
            <a:pPr lvl="1"/>
            <a:r>
              <a:rPr lang="cs-CZ" dirty="0"/>
              <a:t>informace o celkovém času </a:t>
            </a:r>
            <a:br>
              <a:rPr lang="cs-CZ" dirty="0"/>
            </a:br>
            <a:r>
              <a:rPr lang="cs-CZ" dirty="0"/>
              <a:t>schůzky</a:t>
            </a:r>
          </a:p>
          <a:p>
            <a:pPr lvl="1"/>
            <a:r>
              <a:rPr lang="cs-CZ" dirty="0"/>
              <a:t>na ukazateli času název schůzky</a:t>
            </a:r>
          </a:p>
          <a:p>
            <a:r>
              <a:rPr lang="cs-CZ" dirty="0"/>
              <a:t>v průběhu schůzky mohou </a:t>
            </a:r>
            <a:br>
              <a:rPr lang="cs-CZ" dirty="0"/>
            </a:br>
            <a:r>
              <a:rPr lang="cs-CZ" dirty="0"/>
              <a:t>uživatelé individuálně či skupinově chatovat bez záznamu do Příspěvků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12B590-04CD-4E19-B085-24AE46985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829FED-1587-4834-B538-61D1BEAB5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3B6F80-6C99-4E42-8750-02174536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3" y="3197568"/>
            <a:ext cx="2534004" cy="10955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62422E-16F6-4577-804B-38DDA39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83" y="4437112"/>
            <a:ext cx="1495634" cy="9716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5514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86C53-2F76-4F4C-A764-1457FF04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Zastavení záznamu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82337-0FC0-4EFC-8E29-E8ED1959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…, Zastavit nahrávání, Zastavit nahrávání</a:t>
            </a:r>
          </a:p>
          <a:p>
            <a:r>
              <a:rPr lang="cs-CZ" dirty="0"/>
              <a:t>po zastavení probíhá v cloudu zpracování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schůzka je uložena do aplikace Microsoft Stream</a:t>
            </a:r>
          </a:p>
          <a:p>
            <a:r>
              <a:rPr lang="cs-CZ" dirty="0"/>
              <a:t>oprávnění k prohlížení mají členové týmu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záznam lze umístit do aplikační karty</a:t>
            </a:r>
          </a:p>
          <a:p>
            <a:pPr lvl="1"/>
            <a:r>
              <a:rPr lang="cs-CZ" dirty="0"/>
              <a:t>…, Nastavit jako kartu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CE655B-A873-434C-9C86-AC865B1A5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4ACC41-E0A1-4B01-B606-7BB18CE00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072B7F-CE96-4DE1-A69B-E615A7B2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71" y="2683291"/>
            <a:ext cx="3505689" cy="7906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F8E5C9-F6A5-4CFA-A548-69BD167E5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8" y="4509120"/>
            <a:ext cx="3667637" cy="10002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A89447-3183-4042-9D71-F45B88551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6101794"/>
            <a:ext cx="4109136" cy="44273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4008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81309-4E24-42AB-9267-7FBAE903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3.7 Ukončení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05723-56CD-4596-9767-5596F18C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Zavěsit</a:t>
            </a:r>
          </a:p>
          <a:p>
            <a:r>
              <a:rPr lang="cs-CZ" dirty="0"/>
              <a:t>ke schůzce se lze opakovaně připojovat</a:t>
            </a:r>
          </a:p>
          <a:p>
            <a:r>
              <a:rPr lang="cs-CZ" dirty="0"/>
              <a:t>schůzka je aktivní, pokud je alespoň jeden uživatel připojen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D1B434-ADEF-4788-ACBF-30C579DB8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365DCF-F41F-40B0-9F83-1BFEA072F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0C1311-7FC3-474F-8F8F-E62A9858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87" y="663545"/>
            <a:ext cx="466790" cy="4286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26556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44FE7-6757-4B0C-929F-0EAC37D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3.8 Kanál záznamů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B32A16-C31D-4561-9DA3-2A12C4C52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Stream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FCB466-83D1-4F9E-95ED-A159DDB79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25D535-F101-4850-8EB8-6DDD2661D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27A1D2-C95B-4602-9082-D6B81786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9094"/>
            <a:ext cx="7000937" cy="46830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6664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A8B3B-0B18-48D0-948A-6628C2EF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Pohled studenta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EE4FF-A979-4E9F-AC4B-A1FC3A49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4.1 </a:t>
            </a:r>
            <a:r>
              <a:rPr lang="cs-CZ" dirty="0">
                <a:hlinkClick r:id="rId2" action="ppaction://hlinksldjump"/>
              </a:rPr>
              <a:t>Spuštění </a:t>
            </a:r>
            <a:r>
              <a:rPr lang="cs-CZ" dirty="0" err="1">
                <a:hlinkClick r:id="rId2" action="ppaction://hlinksldjump"/>
              </a:rPr>
              <a:t>Teams</a:t>
            </a:r>
            <a:endParaRPr lang="cs-CZ" dirty="0"/>
          </a:p>
          <a:p>
            <a:r>
              <a:rPr lang="cs-CZ" dirty="0"/>
              <a:t>4.2 </a:t>
            </a:r>
            <a:r>
              <a:rPr lang="cs-CZ" dirty="0">
                <a:hlinkClick r:id="rId3" action="ppaction://hlinksldjump"/>
              </a:rPr>
              <a:t>Vyhledání přenosu</a:t>
            </a:r>
            <a:endParaRPr lang="cs-CZ" dirty="0"/>
          </a:p>
          <a:p>
            <a:r>
              <a:rPr lang="cs-CZ" dirty="0"/>
              <a:t>4.3 </a:t>
            </a:r>
            <a:r>
              <a:rPr lang="cs-CZ" dirty="0">
                <a:hlinkClick r:id="rId4" action="ppaction://hlinksldjump"/>
              </a:rPr>
              <a:t>Připojení a sledování</a:t>
            </a:r>
            <a:endParaRPr lang="cs-CZ" dirty="0"/>
          </a:p>
          <a:p>
            <a:r>
              <a:rPr lang="cs-CZ" dirty="0"/>
              <a:t>4.4 </a:t>
            </a:r>
            <a:r>
              <a:rPr lang="cs-CZ" dirty="0">
                <a:hlinkClick r:id="rId5" action="ppaction://hlinksldjump"/>
              </a:rPr>
              <a:t>Chat v průběhu schůzky</a:t>
            </a:r>
            <a:endParaRPr lang="cs-CZ" dirty="0"/>
          </a:p>
          <a:p>
            <a:r>
              <a:rPr lang="cs-CZ" dirty="0"/>
              <a:t>4.5 </a:t>
            </a:r>
            <a:r>
              <a:rPr lang="cs-CZ" dirty="0">
                <a:hlinkClick r:id="rId6" action="ppaction://hlinksldjump"/>
              </a:rPr>
              <a:t>Prohlížení prezentace</a:t>
            </a:r>
            <a:endParaRPr lang="cs-CZ" dirty="0"/>
          </a:p>
          <a:p>
            <a:r>
              <a:rPr lang="cs-CZ" dirty="0"/>
              <a:t>4.6 </a:t>
            </a:r>
            <a:r>
              <a:rPr lang="cs-CZ" dirty="0">
                <a:hlinkClick r:id="rId7" action="ppaction://hlinksldjump"/>
              </a:rPr>
              <a:t>Odpojení se od schůzky</a:t>
            </a:r>
            <a:endParaRPr lang="cs-CZ" dirty="0"/>
          </a:p>
          <a:p>
            <a:r>
              <a:rPr lang="cs-CZ" dirty="0"/>
              <a:t>4.7 </a:t>
            </a:r>
            <a:r>
              <a:rPr lang="cs-CZ" dirty="0">
                <a:hlinkClick r:id="rId8" action="ppaction://hlinksldjump"/>
              </a:rPr>
              <a:t>Prohlížení záznamu schůzky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AB79D8-2B2A-4311-9F6F-6A59239FD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EA1C6A-0674-45CB-B61B-25A63A72E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2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833F4-C69B-47EE-A115-6110A1B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4.1 Spuštění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6C8C5-B0AF-4A84-A404-C2F2746E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https://office.com</a:t>
            </a:r>
            <a:endParaRPr lang="cs-CZ" dirty="0"/>
          </a:p>
          <a:p>
            <a:r>
              <a:rPr lang="cs-CZ" dirty="0" err="1"/>
              <a:t>Teams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E96CF0-9E09-48AA-A25D-B8DD11122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FCE079-C2FE-45FE-9C4A-ED6C5C68B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0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968D-5732-440C-8C88-BF437372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4.2 Vyhledání přenosu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FADC6-EAF0-4D0F-83CE-4EFC35D2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 třídy</a:t>
            </a:r>
          </a:p>
          <a:p>
            <a:r>
              <a:rPr lang="cs-CZ" dirty="0"/>
              <a:t>kanál předmětu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A86202-571B-49BF-9271-C8BFFA63C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13BFA5-2755-459C-825A-F50CAEB97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61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B719D-1751-4331-B369-30AB881C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4.3 Připojení a sledování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2C12F-1160-4ED0-81E2-6CBFCB00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 způsob</a:t>
            </a:r>
          </a:p>
          <a:p>
            <a:pPr lvl="1"/>
            <a:r>
              <a:rPr lang="cs-CZ" dirty="0"/>
              <a:t>tým, kanál</a:t>
            </a:r>
          </a:p>
          <a:p>
            <a:pPr lvl="1"/>
            <a:r>
              <a:rPr lang="cs-CZ" dirty="0"/>
              <a:t>kliknout do názvu schůzky</a:t>
            </a:r>
          </a:p>
          <a:p>
            <a:pPr lvl="1"/>
            <a:r>
              <a:rPr lang="cs-CZ" dirty="0"/>
              <a:t>kliknout do tlačítka Připojit se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2. způsob</a:t>
            </a:r>
          </a:p>
          <a:p>
            <a:pPr lvl="1"/>
            <a:r>
              <a:rPr lang="cs-CZ" dirty="0"/>
              <a:t>z kalendáře </a:t>
            </a:r>
            <a:r>
              <a:rPr lang="cs-CZ" dirty="0" err="1"/>
              <a:t>Teams</a:t>
            </a:r>
            <a:r>
              <a:rPr lang="cs-CZ" dirty="0"/>
              <a:t> či Outlooku</a:t>
            </a:r>
          </a:p>
          <a:p>
            <a:pPr lvl="1"/>
            <a:r>
              <a:rPr lang="cs-CZ" dirty="0"/>
              <a:t>připojit se lze i mimo plánovaný čas</a:t>
            </a:r>
          </a:p>
          <a:p>
            <a:pPr lvl="1"/>
            <a:r>
              <a:rPr lang="cs-CZ" dirty="0"/>
              <a:t>kliknout do schůzky</a:t>
            </a:r>
          </a:p>
          <a:p>
            <a:pPr lvl="1"/>
            <a:r>
              <a:rPr lang="cs-CZ" dirty="0"/>
              <a:t>kliknout do tlačítka Připojit se</a:t>
            </a:r>
          </a:p>
          <a:p>
            <a:r>
              <a:rPr lang="cs-CZ" dirty="0"/>
              <a:t>3. způsob</a:t>
            </a:r>
          </a:p>
          <a:p>
            <a:pPr lvl="1"/>
            <a:r>
              <a:rPr lang="cs-CZ" dirty="0"/>
              <a:t>z pošty z pozvánky schůzku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79F53E-176F-4737-9EF7-97157DBDA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1C3900-D97D-49F4-898A-9DDC96F68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FFC514-D4CF-4A95-B7D7-287EF96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" y="3145452"/>
            <a:ext cx="8783276" cy="5715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295C71-5D73-4EF6-A835-75F55F4B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55" y="5847325"/>
            <a:ext cx="2648320" cy="7335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14DEDC-84A4-4ED4-AD01-B4FCCE8A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04" y="3911567"/>
            <a:ext cx="2181529" cy="4763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59778C-7419-4CF0-A8D6-349BC6E99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96" y="4725144"/>
            <a:ext cx="2614673" cy="8425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4639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BFCCA-2958-484E-89D9-661B8FA3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4.4 Chat v průběhu schůzky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FDBAA-6096-4057-B9E0-4BCCC764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7056908" cy="5184775"/>
          </a:xfrm>
        </p:spPr>
        <p:txBody>
          <a:bodyPr>
            <a:normAutofit/>
          </a:bodyPr>
          <a:lstStyle/>
          <a:p>
            <a:r>
              <a:rPr lang="cs-CZ" dirty="0"/>
              <a:t>propisuje se do Příspěvků kanálu</a:t>
            </a:r>
          </a:p>
          <a:p>
            <a:r>
              <a:rPr lang="cs-CZ" dirty="0"/>
              <a:t>příspěvky lze </a:t>
            </a:r>
            <a:r>
              <a:rPr lang="cs-CZ" dirty="0" err="1"/>
              <a:t>lajkovat</a:t>
            </a:r>
            <a:endParaRPr lang="cs-CZ" dirty="0"/>
          </a:p>
          <a:p>
            <a:r>
              <a:rPr lang="cs-CZ" dirty="0"/>
              <a:t>na začátku schůzky vhodné, aby se učitel zeptal v chatu Slyšíte mne? a studenti </a:t>
            </a:r>
            <a:r>
              <a:rPr lang="cs-CZ" dirty="0" err="1"/>
              <a:t>olajkovali</a:t>
            </a:r>
            <a:endParaRPr lang="cs-CZ" dirty="0"/>
          </a:p>
          <a:p>
            <a:r>
              <a:rPr lang="cs-CZ" dirty="0"/>
              <a:t>v průběhu výkladu vhodné dotazy a reakce studentů </a:t>
            </a:r>
            <a:r>
              <a:rPr lang="cs-CZ" dirty="0" err="1"/>
              <a:t>chatem</a:t>
            </a:r>
            <a:endParaRPr lang="cs-CZ" dirty="0"/>
          </a:p>
          <a:p>
            <a:r>
              <a:rPr lang="cs-CZ" dirty="0"/>
              <a:t>nelze zobrazit současně seznam účastníků a chat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16AC5B-98ED-478F-9BF3-2BA53C4AB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576C6F-A5AA-4095-8E57-338022B9A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2B507A-3210-486C-85D1-3DDA3854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557338"/>
            <a:ext cx="1656879" cy="50482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0066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223A0-68B7-4DB0-9234-1B3A1AFB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formulář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B282C-B8CC-448B-A215-615C3B7F9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536628" cy="5184775"/>
          </a:xfrm>
        </p:spPr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Forms</a:t>
            </a:r>
            <a:endParaRPr lang="cs-CZ" dirty="0"/>
          </a:p>
          <a:p>
            <a:r>
              <a:rPr lang="cs-CZ" dirty="0">
                <a:hlinkClick r:id="rId2"/>
              </a:rPr>
              <a:t>https://forms.office.com/Pages/ResponsePage.aspx?id=s6RRKz9EBkSMpBkFanmkRHgw0q0lR-VIh92f4lFO6aVUNEtURDZIUzJZVjgwNkMxNkgxUkVZS0E0Ti4u</a:t>
            </a:r>
            <a:r>
              <a:rPr lang="cs-CZ" dirty="0"/>
              <a:t>  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86D995-D4C5-4159-9499-CAF730116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879C57-8D63-451D-8274-41345AD7A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9D96BD0-69A2-452D-B19A-48BBC8C8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37" y="1643137"/>
            <a:ext cx="2895538" cy="49542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8209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096B5-E3FB-4C51-BA74-F09DBE9F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4.5 Prohlížení prezentace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447941F-3B47-4C38-B9EE-5D4A3DBD7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CBD2B20-F430-4E1D-85E4-DDCD96FB8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student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E2D592-B44F-419B-85E7-F5F12000B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66DE56-1147-4472-B2F9-26233FE52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273B22-3196-430D-B05D-1C8014B6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262457"/>
            <a:ext cx="4224760" cy="43348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9BB0A5-D677-4E09-8D5F-602697F3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16" y="2248992"/>
            <a:ext cx="4278312" cy="43408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AEA4CBE-5A51-468B-AF44-92F47A29F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112" y="1151489"/>
            <a:ext cx="4087785" cy="49335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1636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A754A-6EDE-4298-ABFD-5BE9EA79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4.6 Odpojení se od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6002A-2A01-4D1A-B501-A3623669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Zavěsit</a:t>
            </a:r>
          </a:p>
          <a:p>
            <a:r>
              <a:rPr lang="cs-CZ" dirty="0"/>
              <a:t>ke schůzce se lze opakovaně připojovat</a:t>
            </a:r>
          </a:p>
          <a:p>
            <a:r>
              <a:rPr lang="cs-CZ" dirty="0"/>
              <a:t>schůzka je aktivní, pokud je alespoň jeden uživatel připojen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095598-B19B-4F3A-9CBD-0721C0CE8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B8553D-0067-4E7F-A7EC-6E4F43E21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52D283-F04C-4A53-9E16-FB1ACA43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87" y="663545"/>
            <a:ext cx="466790" cy="4286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47473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592D8-21C3-4ED8-A38B-0CBC64BD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4.7 Prohlížení záznamu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F82D4-C8E3-460A-ADC2-70C2686E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Teams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 kanálu Stream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08F8A6-90B5-4024-B923-BAF9164DF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5F9EAF-7444-42FE-A3D6-14E3CD0FD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279E49-7E14-4D2E-8ECD-34A0A214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2127904"/>
            <a:ext cx="7340749" cy="23169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1ADD7F-1F0C-4BA2-8F3E-AD9EE7AD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182" y="3800716"/>
            <a:ext cx="5128231" cy="294139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ACE4A69-B08F-4CF7-A1B6-DABF21AB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59" y="5146889"/>
            <a:ext cx="3069005" cy="13315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4203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4EFE-EFE6-4343-A691-465C43F5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2C702-04D7-4BBD-ACDD-FB24CC8A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přednáška pro 95 studentů</a:t>
            </a:r>
          </a:p>
          <a:p>
            <a:r>
              <a:rPr lang="cs-CZ" dirty="0"/>
              <a:t>souběžné schůzky</a:t>
            </a:r>
          </a:p>
          <a:p>
            <a:r>
              <a:rPr lang="cs-CZ" dirty="0"/>
              <a:t>nezveřejňování prezentací</a:t>
            </a:r>
          </a:p>
          <a:p>
            <a:r>
              <a:rPr lang="cs-CZ" dirty="0"/>
              <a:t>desktop x online verze</a:t>
            </a:r>
          </a:p>
          <a:p>
            <a:r>
              <a:rPr lang="cs-CZ" dirty="0"/>
              <a:t>výuka jazyků</a:t>
            </a:r>
          </a:p>
          <a:p>
            <a:r>
              <a:rPr lang="cs-CZ" dirty="0"/>
              <a:t>notifikace, zmínky</a:t>
            </a:r>
          </a:p>
          <a:p>
            <a:r>
              <a:rPr lang="cs-CZ" dirty="0"/>
              <a:t>demonstrační soubory</a:t>
            </a:r>
          </a:p>
          <a:p>
            <a:r>
              <a:rPr lang="cs-CZ" dirty="0"/>
              <a:t>nástěnka příspěvků včetně Oznámení</a:t>
            </a:r>
          </a:p>
          <a:p>
            <a:r>
              <a:rPr lang="cs-CZ" dirty="0" err="1"/>
              <a:t>videokanál</a:t>
            </a:r>
            <a:endParaRPr lang="cs-CZ" dirty="0"/>
          </a:p>
          <a:p>
            <a:r>
              <a:rPr lang="cs-CZ" dirty="0"/>
              <a:t>pondělní výpadek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8AFFD5-52F6-4D18-84CC-8B2E7FD5C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CB686E-8FED-4975-8A20-AD1F83B16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0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718BD-34D9-4EEF-B40F-5126D1F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Další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06B79-50A6-4760-B2E6-5BBBBF93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6.1 </a:t>
            </a:r>
            <a:r>
              <a:rPr lang="cs-CZ" dirty="0" err="1"/>
              <a:t>Forms</a:t>
            </a:r>
            <a:r>
              <a:rPr lang="cs-CZ" dirty="0"/>
              <a:t> (kvízy)</a:t>
            </a:r>
          </a:p>
          <a:p>
            <a:r>
              <a:rPr lang="cs-CZ" dirty="0"/>
              <a:t>6.2 Konzultace</a:t>
            </a:r>
          </a:p>
          <a:p>
            <a:r>
              <a:rPr lang="cs-CZ" dirty="0"/>
              <a:t>6.3 Konverzace mimo dobu výuky</a:t>
            </a:r>
          </a:p>
          <a:p>
            <a:r>
              <a:rPr lang="cs-CZ" dirty="0"/>
              <a:t>6.4 Administrativní řízení školy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B9F038-7D1D-48F9-9BD4-D84AA6D0C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5495E3-DCCA-48BC-8D6E-678CA00DA1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83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0557C-C616-4C1D-83DA-C6F184C8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Druhý workshop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8478F-8F5A-4A1D-AD38-977BB442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7.1 </a:t>
            </a:r>
            <a:r>
              <a:rPr lang="cs-CZ" dirty="0">
                <a:hlinkClick r:id="rId2" action="ppaction://hlinksldjump"/>
              </a:rPr>
              <a:t>Zadání</a:t>
            </a:r>
            <a:endParaRPr lang="cs-CZ" dirty="0"/>
          </a:p>
          <a:p>
            <a:r>
              <a:rPr lang="cs-CZ" dirty="0"/>
              <a:t>7.2 </a:t>
            </a:r>
            <a:r>
              <a:rPr lang="cs-CZ" dirty="0" err="1">
                <a:hlinkClick r:id="rId3" action="ppaction://hlinksldjump"/>
              </a:rPr>
              <a:t>Class</a:t>
            </a:r>
            <a:r>
              <a:rPr lang="cs-CZ" dirty="0">
                <a:hlinkClick r:id="rId3" action="ppaction://hlinksldjump"/>
              </a:rPr>
              <a:t> Notebook</a:t>
            </a:r>
            <a:endParaRPr lang="cs-CZ" dirty="0"/>
          </a:p>
          <a:p>
            <a:r>
              <a:rPr lang="cs-CZ" dirty="0"/>
              <a:t>7.3 </a:t>
            </a:r>
            <a:r>
              <a:rPr lang="cs-CZ" dirty="0" err="1">
                <a:hlinkClick r:id="rId4" action="ppaction://hlinksldjump"/>
              </a:rPr>
              <a:t>Whiteboard</a:t>
            </a:r>
            <a:endParaRPr lang="cs-CZ" dirty="0"/>
          </a:p>
          <a:p>
            <a:r>
              <a:rPr lang="cs-CZ"/>
              <a:t>7.4 Pohled studenta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467862-E07C-4165-A934-E718C2DDC7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5FB70D-CBFE-4541-8B54-43226C668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253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417F4-454E-440E-B72F-AAF82237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cs-CZ" dirty="0"/>
              <a:t>7.1 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7E5EB-BFEA-48E9-9732-AE518EA87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nápověda Microsoftu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průvodce</a:t>
            </a:r>
            <a:endParaRPr lang="cs-CZ" dirty="0"/>
          </a:p>
          <a:p>
            <a:r>
              <a:rPr lang="cs-CZ" dirty="0"/>
              <a:t>učitel vytvoří tým pro předměty</a:t>
            </a:r>
          </a:p>
          <a:p>
            <a:r>
              <a:rPr lang="cs-CZ" dirty="0"/>
              <a:t>zadá název a popis</a:t>
            </a:r>
          </a:p>
          <a:p>
            <a:pPr lvl="1"/>
            <a:r>
              <a:rPr lang="cs-CZ" dirty="0"/>
              <a:t>např. Office 365</a:t>
            </a:r>
          </a:p>
          <a:p>
            <a:r>
              <a:rPr lang="cs-CZ" dirty="0"/>
              <a:t>vyhledá studenty (členové) a učitele (vlastníci)</a:t>
            </a:r>
          </a:p>
          <a:p>
            <a:pPr lvl="1"/>
            <a:r>
              <a:rPr lang="cs-CZ" dirty="0"/>
              <a:t>studenti: Kateřina Mikušová, Zuzana Marková</a:t>
            </a:r>
          </a:p>
          <a:p>
            <a:pPr lvl="1"/>
            <a:r>
              <a:rPr lang="cs-CZ" dirty="0"/>
              <a:t>učitel: Tomáš Kubálek</a:t>
            </a:r>
          </a:p>
          <a:p>
            <a:r>
              <a:rPr lang="cs-CZ" dirty="0"/>
              <a:t>karty</a:t>
            </a:r>
          </a:p>
          <a:p>
            <a:pPr lvl="1"/>
            <a:r>
              <a:rPr lang="cs-CZ" dirty="0"/>
              <a:t>Poznámkový blok předmětu</a:t>
            </a:r>
          </a:p>
          <a:p>
            <a:pPr lvl="2"/>
            <a:r>
              <a:rPr lang="cs-CZ" dirty="0"/>
              <a:t>soukromý prostor studentům pro poznámky a platformu pro spolupráci</a:t>
            </a:r>
          </a:p>
          <a:p>
            <a:pPr lvl="2"/>
            <a:r>
              <a:rPr lang="cs-CZ" dirty="0"/>
              <a:t>nastavit</a:t>
            </a:r>
          </a:p>
          <a:p>
            <a:pPr lvl="3"/>
            <a:r>
              <a:rPr lang="cs-CZ" dirty="0"/>
              <a:t>Prostor pro spolupráci (učitel i student mohou upravit)</a:t>
            </a:r>
          </a:p>
          <a:p>
            <a:pPr lvl="3"/>
            <a:r>
              <a:rPr lang="cs-CZ" dirty="0"/>
              <a:t>Knihovna obsahu (učitel může upravit, student může prohlížet)</a:t>
            </a:r>
          </a:p>
          <a:p>
            <a:pPr lvl="3"/>
            <a:r>
              <a:rPr lang="cs-CZ" dirty="0"/>
              <a:t>Poznámkové bloky studentů (učitel může upravit, student může upravovat svůj obsah a nemůže zobrazovat bloky ostatních)</a:t>
            </a:r>
          </a:p>
          <a:p>
            <a:pPr lvl="4"/>
            <a:r>
              <a:rPr lang="cs-CZ" dirty="0"/>
              <a:t>Podklady</a:t>
            </a:r>
          </a:p>
          <a:p>
            <a:pPr lvl="4"/>
            <a:r>
              <a:rPr lang="cs-CZ" dirty="0"/>
              <a:t>Poznámky k předmětu</a:t>
            </a:r>
          </a:p>
          <a:p>
            <a:pPr lvl="4"/>
            <a:r>
              <a:rPr lang="cs-CZ" dirty="0"/>
              <a:t>Domácí úkol</a:t>
            </a:r>
          </a:p>
          <a:p>
            <a:pPr lvl="4"/>
            <a:r>
              <a:rPr lang="cs-CZ" dirty="0"/>
              <a:t>Kvízy</a:t>
            </a:r>
          </a:p>
          <a:p>
            <a:pPr lvl="4"/>
            <a:r>
              <a:rPr lang="cs-CZ" dirty="0"/>
              <a:t>možno přidat další oddíly</a:t>
            </a:r>
          </a:p>
          <a:p>
            <a:pPr lvl="1"/>
            <a:r>
              <a:rPr lang="cs-CZ" dirty="0"/>
              <a:t>Zadání</a:t>
            </a:r>
          </a:p>
          <a:p>
            <a:pPr lvl="2"/>
            <a:r>
              <a:rPr lang="cs-CZ" dirty="0"/>
              <a:t>Vytvořit</a:t>
            </a:r>
          </a:p>
          <a:p>
            <a:pPr lvl="3"/>
            <a:r>
              <a:rPr lang="cs-CZ" dirty="0">
                <a:hlinkClick r:id="" action="ppaction://noaction"/>
              </a:rPr>
              <a:t>Nové zadání - odevzdávárna</a:t>
            </a:r>
            <a:endParaRPr lang="cs-CZ" dirty="0"/>
          </a:p>
          <a:p>
            <a:pPr lvl="3"/>
            <a:r>
              <a:rPr lang="cs-CZ" dirty="0">
                <a:hlinkClick r:id="" action="ppaction://noaction"/>
              </a:rPr>
              <a:t>Nový kvíz</a:t>
            </a:r>
            <a:endParaRPr lang="cs-CZ" dirty="0"/>
          </a:p>
          <a:p>
            <a:pPr lvl="3"/>
            <a:r>
              <a:rPr lang="cs-CZ" dirty="0"/>
              <a:t>Z existujícího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D2A721-0064-4B39-B014-4FB2A19E9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A22874-B536-49B9-9AFE-762422518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99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066AD-846B-4766-86ED-8B6F9F86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Poznámkový blok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42E00-E42C-4FC5-8EEA-D079B203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040684" cy="51847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Nastavit poznámkový blok předmětu</a:t>
            </a:r>
          </a:p>
          <a:p>
            <a:r>
              <a:rPr lang="cs-CZ" dirty="0"/>
              <a:t>Prázdný poznámkový blok</a:t>
            </a:r>
          </a:p>
          <a:p>
            <a:r>
              <a:rPr lang="cs-CZ" dirty="0"/>
              <a:t>Prostor pro spolupráci</a:t>
            </a:r>
          </a:p>
          <a:p>
            <a:r>
              <a:rPr lang="cs-CZ" dirty="0"/>
              <a:t>učitel může upravit obsah</a:t>
            </a:r>
          </a:p>
          <a:p>
            <a:r>
              <a:rPr lang="cs-CZ" dirty="0"/>
              <a:t>student může upravit obsah</a:t>
            </a:r>
          </a:p>
          <a:p>
            <a:r>
              <a:rPr lang="cs-CZ" dirty="0"/>
              <a:t>Knihovna obsahu</a:t>
            </a:r>
          </a:p>
          <a:p>
            <a:r>
              <a:rPr lang="cs-CZ" dirty="0"/>
              <a:t>učitel může upravit obsah</a:t>
            </a:r>
          </a:p>
          <a:p>
            <a:r>
              <a:rPr lang="cs-CZ" dirty="0"/>
              <a:t>student si může obsah jenom prohlížet</a:t>
            </a:r>
          </a:p>
          <a:p>
            <a:r>
              <a:rPr lang="cs-CZ" dirty="0"/>
              <a:t>Poznámkový blok studentů</a:t>
            </a:r>
          </a:p>
          <a:p>
            <a:r>
              <a:rPr lang="cs-CZ" dirty="0"/>
              <a:t>učitel může upravit obsah</a:t>
            </a:r>
          </a:p>
          <a:p>
            <a:r>
              <a:rPr lang="cs-CZ" dirty="0"/>
              <a:t>student může upravovat svůj obsah a nemůže zobrazovat poznámkové bloky ostatních</a:t>
            </a:r>
          </a:p>
          <a:p>
            <a:r>
              <a:rPr lang="cs-CZ" dirty="0"/>
              <a:t>Další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A4FAD1-0914-4EE5-986F-4269DCE695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A49B3A-B566-46ED-81BD-5421D217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D98B4C-2E2B-4BB7-AD5E-427A4AE1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42" y="1548194"/>
            <a:ext cx="3686971" cy="3213097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6FD81A-0EA0-4735-BE01-8F0C65BF7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863269"/>
            <a:ext cx="2449387" cy="893074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2861487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5019F-3560-4D8F-ACEB-78F879C4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7.2 </a:t>
            </a:r>
            <a:r>
              <a:rPr lang="cs-CZ" dirty="0" err="1"/>
              <a:t>Class</a:t>
            </a:r>
            <a:r>
              <a:rPr lang="cs-CZ" dirty="0"/>
              <a:t> Notebook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11B87-682F-4CA4-81CD-04364CE4D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Class</a:t>
            </a:r>
            <a:r>
              <a:rPr lang="cs-CZ" dirty="0"/>
              <a:t> Notebook</a:t>
            </a:r>
          </a:p>
          <a:p>
            <a:pPr lvl="1"/>
            <a:r>
              <a:rPr lang="cs-CZ" dirty="0"/>
              <a:t>nadstavba ve vzdělávacích </a:t>
            </a:r>
            <a:r>
              <a:rPr lang="cs-CZ" dirty="0" err="1"/>
              <a:t>tenantech</a:t>
            </a:r>
            <a:endParaRPr lang="cs-CZ" dirty="0"/>
          </a:p>
          <a:p>
            <a:pPr lvl="1"/>
            <a:r>
              <a:rPr lang="cs-CZ" dirty="0"/>
              <a:t>pro sdílení souborů se studenty</a:t>
            </a:r>
          </a:p>
          <a:p>
            <a:pPr lvl="1"/>
            <a:r>
              <a:rPr lang="cs-CZ" dirty="0"/>
              <a:t>dlaždice </a:t>
            </a:r>
            <a:r>
              <a:rPr lang="cs-CZ" dirty="0" err="1"/>
              <a:t>Class</a:t>
            </a:r>
            <a:r>
              <a:rPr lang="cs-CZ" dirty="0"/>
              <a:t> Notebook</a:t>
            </a:r>
            <a:br>
              <a:rPr lang="cs-CZ" dirty="0"/>
            </a:br>
            <a:r>
              <a:rPr lang="cs-CZ" u="sng" dirty="0">
                <a:hlinkClick r:id="rId2"/>
              </a:rPr>
              <a:t>https://www.onenote.com/classnotebook</a:t>
            </a:r>
            <a:endParaRPr lang="cs-CZ" u="sng" dirty="0"/>
          </a:p>
          <a:p>
            <a:pPr lvl="1"/>
            <a:r>
              <a:rPr lang="cs-CZ" dirty="0"/>
              <a:t>čtyři dlaždice</a:t>
            </a:r>
          </a:p>
          <a:p>
            <a:pPr lvl="2"/>
            <a:r>
              <a:rPr lang="cs-CZ" dirty="0"/>
              <a:t>Vytvořit poznámkový blok předmětu</a:t>
            </a:r>
          </a:p>
          <a:p>
            <a:pPr lvl="3"/>
            <a:r>
              <a:rPr lang="cs-CZ" dirty="0"/>
              <a:t>zobrazí se přehled vytvářených poznámkových bloků</a:t>
            </a:r>
          </a:p>
          <a:p>
            <a:pPr lvl="3"/>
            <a:r>
              <a:rPr lang="cs-CZ" dirty="0"/>
              <a:t>uloženy u učitele</a:t>
            </a:r>
          </a:p>
          <a:p>
            <a:pPr lvl="2"/>
            <a:r>
              <a:rPr lang="cs-CZ" dirty="0"/>
              <a:t>Přidat nebo odebrat studenty</a:t>
            </a:r>
          </a:p>
          <a:p>
            <a:pPr lvl="2"/>
            <a:r>
              <a:rPr lang="cs-CZ" dirty="0"/>
              <a:t>Přidat nebo odebrat učitele</a:t>
            </a:r>
          </a:p>
          <a:p>
            <a:pPr lvl="2"/>
            <a:r>
              <a:rPr lang="cs-CZ" dirty="0"/>
              <a:t>Spravovat poznámkový bloky</a:t>
            </a:r>
          </a:p>
          <a:p>
            <a:r>
              <a:rPr lang="cs-CZ" dirty="0" err="1"/>
              <a:t>Staff</a:t>
            </a:r>
            <a:r>
              <a:rPr lang="cs-CZ" dirty="0"/>
              <a:t> Notebook</a:t>
            </a:r>
          </a:p>
          <a:p>
            <a:pPr lvl="1"/>
            <a:r>
              <a:rPr lang="cs-CZ" dirty="0"/>
              <a:t>pro sdílení souborů s učiteli</a:t>
            </a:r>
          </a:p>
          <a:p>
            <a:pPr lvl="1"/>
            <a:r>
              <a:rPr lang="cs-CZ" u="sng" dirty="0">
                <a:hlinkClick r:id="rId3"/>
              </a:rPr>
              <a:t>https://www.onenote.com/staffnotebookedu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7013B2-9FF5-449B-B414-02B590348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7ECC11-445C-4E32-AF78-E477E60E0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405017-C502-458B-936D-ED835FA804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413" y="155733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01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44C1C-B7D0-4F50-8FAF-8438FFD7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Poznámkové bloky </a:t>
            </a:r>
            <a:r>
              <a:rPr lang="cs-CZ" dirty="0" err="1"/>
              <a:t>Class</a:t>
            </a:r>
            <a:r>
              <a:rPr lang="cs-CZ" dirty="0"/>
              <a:t> Notebook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2579FB-F6DA-4D2F-A126-B625073FA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B32F4C-13E5-49BA-BFD9-D947988F3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pic>
        <p:nvPicPr>
          <p:cNvPr id="6" name="Zástupný symbol pro obsah 8">
            <a:extLst>
              <a:ext uri="{FF2B5EF4-FFF2-40B4-BE49-F238E27FC236}">
                <a16:creationId xmlns:a16="http://schemas.microsoft.com/office/drawing/2014/main" id="{3FBDB2FF-8CF1-4A92-B9F8-95A02FC36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76" y="1772816"/>
            <a:ext cx="8239772" cy="4824536"/>
          </a:xfrm>
          <a:prstGeom prst="rect">
            <a:avLst/>
          </a:prstGeom>
          <a:ln w="63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9692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A6947-4C14-4BCF-AC73-39E9E7A6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Pište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66BF9-EF92-45BF-9544-59102AC3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000" dirty="0">
                <a:hlinkClick r:id="rId2"/>
              </a:rPr>
              <a:t>kubl08@vse.cz</a:t>
            </a:r>
            <a:endParaRPr lang="cs-CZ" sz="6000" dirty="0"/>
          </a:p>
          <a:p>
            <a:pPr marL="0" indent="0">
              <a:buNone/>
            </a:pPr>
            <a:r>
              <a:rPr lang="cs-CZ" sz="2800" dirty="0"/>
              <a:t>zadání</a:t>
            </a:r>
          </a:p>
          <a:p>
            <a:pPr marL="0" indent="0">
              <a:buNone/>
            </a:pPr>
            <a:r>
              <a:rPr lang="cs-CZ" sz="2800" dirty="0"/>
              <a:t>jazyky</a:t>
            </a:r>
          </a:p>
          <a:p>
            <a:pPr marL="0" indent="0">
              <a:buNone/>
            </a:pPr>
            <a:r>
              <a:rPr lang="cs-CZ" sz="2800" dirty="0" err="1"/>
              <a:t>Whiteboard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import studentů a tříd a předmětů z SIS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FCFFAA-76C5-4F2F-8E13-86745F79A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9F8F23-2F75-4C84-83F1-97FD4D809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439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D6C1A-AF96-4239-9BF4-5C186BF4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oddílů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E95CA-0F05-4DBA-97B1-0D677DEB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Přidat oddíl</a:t>
            </a:r>
          </a:p>
          <a:p>
            <a:r>
              <a:rPr lang="cs-CZ" dirty="0"/>
              <a:t>Seminární práce</a:t>
            </a:r>
          </a:p>
          <a:p>
            <a:r>
              <a:rPr lang="cs-CZ" dirty="0"/>
              <a:t>Vytvořit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AC18F0-6B2F-4C14-85BC-208807ED5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46EEDB-C194-4172-A6F5-7C295846F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CD9386-27C4-44DD-8958-9F55E6BD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7" y="3645769"/>
            <a:ext cx="3771788" cy="3096344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F7BDE1-0A49-4D37-843F-567CDE25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46" y="1531211"/>
            <a:ext cx="4134427" cy="5210902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669626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723FC-E1C8-40AF-820A-3CB2AB65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Odevzdávárna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D2298-3E7E-4B20-82D7-041848BED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557339"/>
            <a:ext cx="4278312" cy="3311822"/>
          </a:xfrm>
        </p:spPr>
        <p:txBody>
          <a:bodyPr numCol="1">
            <a:normAutofit fontScale="77500" lnSpcReduction="20000"/>
          </a:bodyPr>
          <a:lstStyle/>
          <a:p>
            <a:r>
              <a:rPr lang="cs-CZ" dirty="0"/>
              <a:t>Učitel Tomáš Kubálek</a:t>
            </a:r>
          </a:p>
          <a:p>
            <a:pPr lvl="1"/>
            <a:r>
              <a:rPr lang="cs-CZ" dirty="0"/>
              <a:t>Zadání</a:t>
            </a:r>
          </a:p>
          <a:p>
            <a:pPr lvl="1"/>
            <a:r>
              <a:rPr lang="cs-CZ" dirty="0"/>
              <a:t>Vytvořit</a:t>
            </a:r>
          </a:p>
          <a:p>
            <a:pPr lvl="1"/>
            <a:r>
              <a:rPr lang="cs-CZ" dirty="0"/>
              <a:t>Nové zadání</a:t>
            </a:r>
          </a:p>
          <a:p>
            <a:pPr lvl="1"/>
            <a:r>
              <a:rPr lang="cs-CZ" dirty="0"/>
              <a:t>předmět Office 365</a:t>
            </a:r>
          </a:p>
          <a:p>
            <a:pPr lvl="1"/>
            <a:r>
              <a:rPr lang="cs-CZ" dirty="0"/>
              <a:t>Další</a:t>
            </a:r>
          </a:p>
          <a:p>
            <a:pPr lvl="1"/>
            <a:r>
              <a:rPr lang="cs-CZ" dirty="0"/>
              <a:t>Domácí úkol z 1. týdne</a:t>
            </a:r>
          </a:p>
          <a:p>
            <a:pPr lvl="1"/>
            <a:r>
              <a:rPr lang="cs-CZ" dirty="0"/>
              <a:t>Zdroje</a:t>
            </a:r>
          </a:p>
          <a:p>
            <a:pPr lvl="2"/>
            <a:r>
              <a:rPr lang="cs-CZ" dirty="0">
                <a:hlinkClick r:id="rId2"/>
              </a:rPr>
              <a:t>https://www.microsoft.cz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Body: 10</a:t>
            </a:r>
          </a:p>
          <a:p>
            <a:pPr lvl="1"/>
            <a:r>
              <a:rPr lang="cs-CZ" dirty="0"/>
              <a:t>Zadat</a:t>
            </a:r>
          </a:p>
          <a:p>
            <a:pPr lvl="1"/>
            <a:endParaRPr lang="cs-CZ" dirty="0"/>
          </a:p>
          <a:p>
            <a:pPr lvl="4"/>
            <a:endParaRPr lang="cs-CZ" dirty="0"/>
          </a:p>
          <a:p>
            <a:pPr lvl="2"/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CDB154A-5DFC-4EAC-8F59-6F21AD1097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Student Zuzana Marková</a:t>
            </a:r>
          </a:p>
          <a:p>
            <a:pPr lvl="1"/>
            <a:r>
              <a:rPr lang="cs-CZ" dirty="0" err="1"/>
              <a:t>OneDrive</a:t>
            </a:r>
            <a:r>
              <a:rPr lang="cs-CZ" dirty="0"/>
              <a:t> pro firmy</a:t>
            </a:r>
          </a:p>
          <a:p>
            <a:pPr lvl="2"/>
            <a:r>
              <a:rPr lang="cs-CZ" dirty="0"/>
              <a:t>Plány Office 365</a:t>
            </a:r>
          </a:p>
          <a:p>
            <a:pPr lvl="3"/>
            <a:r>
              <a:rPr lang="cs-CZ" dirty="0"/>
              <a:t>Microsoft nabízí plány E, A, G a další.</a:t>
            </a:r>
          </a:p>
          <a:p>
            <a:pPr lvl="1"/>
            <a:r>
              <a:rPr lang="cs-CZ" dirty="0"/>
              <a:t>Zadání</a:t>
            </a:r>
          </a:p>
          <a:p>
            <a:pPr lvl="2"/>
            <a:r>
              <a:rPr lang="cs-CZ" dirty="0"/>
              <a:t>Přidat práci</a:t>
            </a:r>
          </a:p>
          <a:p>
            <a:pPr lvl="3"/>
            <a:r>
              <a:rPr lang="cs-CZ" dirty="0" err="1"/>
              <a:t>OneDrive</a:t>
            </a:r>
            <a:endParaRPr lang="cs-CZ" dirty="0"/>
          </a:p>
          <a:p>
            <a:pPr lvl="3"/>
            <a:r>
              <a:rPr lang="cs-CZ" dirty="0"/>
              <a:t>Plány Office 365.docx</a:t>
            </a:r>
          </a:p>
          <a:p>
            <a:pPr lvl="2"/>
            <a:r>
              <a:rPr lang="cs-CZ" dirty="0"/>
              <a:t>Odevzdat</a:t>
            </a:r>
          </a:p>
          <a:p>
            <a:r>
              <a:rPr lang="cs-CZ" dirty="0"/>
              <a:t>Učitel</a:t>
            </a:r>
          </a:p>
          <a:p>
            <a:pPr lvl="1"/>
            <a:r>
              <a:rPr lang="cs-CZ" dirty="0"/>
              <a:t>Zadání</a:t>
            </a:r>
          </a:p>
          <a:p>
            <a:pPr lvl="1"/>
            <a:r>
              <a:rPr lang="cs-CZ" dirty="0"/>
              <a:t>Zkontrolovat</a:t>
            </a:r>
          </a:p>
          <a:p>
            <a:pPr lvl="1"/>
            <a:r>
              <a:rPr lang="cs-CZ" dirty="0"/>
              <a:t>možnost editovat v souboru i poznámkovém bloku</a:t>
            </a:r>
          </a:p>
          <a:p>
            <a:pPr lvl="1"/>
            <a:r>
              <a:rPr lang="cs-CZ" dirty="0"/>
              <a:t>Bodů: 5</a:t>
            </a:r>
          </a:p>
          <a:p>
            <a:pPr lvl="1"/>
            <a:r>
              <a:rPr lang="cs-CZ" dirty="0"/>
              <a:t>Vrátit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A9A3F8-F91E-46AF-A6F9-3C5255E604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C32E4A-91E4-4D75-A82C-60AF45988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30CF29-BF8F-4AE6-8B27-88BBFF34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844" y="4274580"/>
            <a:ext cx="1953622" cy="1189161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C548DD1-8509-4576-9AF1-D30069278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57" y="5557515"/>
            <a:ext cx="2924574" cy="1017243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5B695AF-06FC-4759-994A-2931BB008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575" y="2415129"/>
            <a:ext cx="1705873" cy="1324950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261765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C9EBCBF1-9E09-4590-903B-8977893E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42E184-E95B-479C-BDA4-6637311BF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19E58-D601-40D7-95AE-A5C81D74B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E94A13C-B837-421C-A8DE-9D7473F1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0" y="1628800"/>
            <a:ext cx="3088666" cy="1658607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33B1973-7E67-4540-AD36-CEC677CC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478" y="1628800"/>
            <a:ext cx="2762038" cy="2008755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0013A9-D1CB-46BF-B78B-2228B3435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3571332"/>
            <a:ext cx="3953987" cy="1989122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F654225-9110-4089-84B3-94ABA6A0F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43" y="3915392"/>
            <a:ext cx="3644458" cy="563312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F4C83E-59AD-4E31-89B3-96D383FF9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661" y="4593531"/>
            <a:ext cx="3633739" cy="1112594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110345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C97EE-7954-4337-8283-83D26C79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C6037C-334A-4EB5-AD8A-43B127558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D55CEB-A2F3-4CD2-91EC-6D310A8F8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328089-1950-4591-AB58-732AB527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2" y="1725292"/>
            <a:ext cx="3691367" cy="170370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BA8A13-3BF4-4908-8821-E8D82497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924944"/>
            <a:ext cx="1190791" cy="41915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ED50B7-DBC9-4D8D-881D-F685EC3EB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3880215"/>
            <a:ext cx="3674664" cy="170370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3B94D2-7ED6-40FF-A332-F6BD734DB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913" y="692696"/>
            <a:ext cx="4092223" cy="312687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273078B-B646-4C94-9182-6883F46B5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913" y="4000386"/>
            <a:ext cx="4092223" cy="2509897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973875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274FB-0679-461A-B12A-5BFD5740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C3173-DF6A-4CAD-BF7B-D1D09E64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cs-CZ" dirty="0"/>
              <a:t>Učitel</a:t>
            </a:r>
          </a:p>
          <a:p>
            <a:pPr lvl="1"/>
            <a:r>
              <a:rPr lang="cs-CZ" dirty="0"/>
              <a:t>Zadání</a:t>
            </a:r>
          </a:p>
          <a:p>
            <a:pPr lvl="1"/>
            <a:r>
              <a:rPr lang="cs-CZ" dirty="0"/>
              <a:t>Vytvořit</a:t>
            </a:r>
          </a:p>
          <a:p>
            <a:pPr lvl="1"/>
            <a:r>
              <a:rPr lang="cs-CZ" dirty="0"/>
              <a:t>Nový kvíz</a:t>
            </a:r>
          </a:p>
          <a:p>
            <a:pPr lvl="1"/>
            <a:r>
              <a:rPr lang="cs-CZ" dirty="0"/>
              <a:t>předmět Office 365</a:t>
            </a:r>
          </a:p>
          <a:p>
            <a:pPr lvl="1"/>
            <a:r>
              <a:rPr lang="cs-CZ" dirty="0"/>
              <a:t>Nový formulář</a:t>
            </a:r>
          </a:p>
          <a:p>
            <a:pPr lvl="1"/>
            <a:r>
              <a:rPr lang="cs-CZ" dirty="0"/>
              <a:t>Microsoft </a:t>
            </a:r>
            <a:r>
              <a:rPr lang="cs-CZ" dirty="0" err="1"/>
              <a:t>Teams</a:t>
            </a:r>
            <a:endParaRPr lang="cs-CZ" dirty="0"/>
          </a:p>
          <a:p>
            <a:pPr lvl="2"/>
            <a:r>
              <a:rPr lang="cs-CZ" dirty="0"/>
              <a:t>aplikace Office 365</a:t>
            </a:r>
          </a:p>
          <a:p>
            <a:pPr lvl="1"/>
            <a:r>
              <a:rPr lang="cs-CZ" dirty="0"/>
              <a:t>Přidat nový</a:t>
            </a:r>
          </a:p>
          <a:p>
            <a:pPr lvl="2"/>
            <a:r>
              <a:rPr lang="cs-CZ" dirty="0"/>
              <a:t>K čemu slouží </a:t>
            </a:r>
            <a:r>
              <a:rPr lang="cs-CZ" dirty="0" err="1"/>
              <a:t>Teams</a:t>
            </a:r>
            <a:r>
              <a:rPr lang="cs-CZ" dirty="0"/>
              <a:t> - volba</a:t>
            </a:r>
          </a:p>
          <a:p>
            <a:pPr lvl="3"/>
            <a:r>
              <a:rPr lang="cs-CZ" dirty="0"/>
              <a:t>spolupráce v týmu – správná odpověď</a:t>
            </a:r>
          </a:p>
          <a:p>
            <a:pPr lvl="3"/>
            <a:r>
              <a:rPr lang="cs-CZ" dirty="0"/>
              <a:t>Body: 5</a:t>
            </a:r>
          </a:p>
          <a:p>
            <a:pPr lvl="2"/>
            <a:r>
              <a:rPr lang="cs-CZ" dirty="0"/>
              <a:t>Seřaďte objekty </a:t>
            </a:r>
            <a:r>
              <a:rPr lang="cs-CZ" dirty="0" err="1"/>
              <a:t>Teams</a:t>
            </a:r>
            <a:r>
              <a:rPr lang="cs-CZ" dirty="0"/>
              <a:t> dle hierarchie od nejvyššího – pořadová škála</a:t>
            </a:r>
          </a:p>
          <a:p>
            <a:pPr lvl="3"/>
            <a:r>
              <a:rPr lang="cs-CZ" dirty="0"/>
              <a:t>tým</a:t>
            </a:r>
          </a:p>
          <a:p>
            <a:pPr lvl="3"/>
            <a:r>
              <a:rPr lang="cs-CZ" dirty="0"/>
              <a:t>kanál</a:t>
            </a:r>
          </a:p>
          <a:p>
            <a:pPr lvl="3"/>
            <a:r>
              <a:rPr lang="cs-CZ" dirty="0"/>
              <a:t>konverzační příspěvek</a:t>
            </a:r>
          </a:p>
          <a:p>
            <a:pPr lvl="3"/>
            <a:r>
              <a:rPr lang="cs-CZ" dirty="0"/>
              <a:t>Body: 5</a:t>
            </a:r>
          </a:p>
          <a:p>
            <a:pPr lvl="1"/>
            <a:r>
              <a:rPr lang="cs-CZ" dirty="0"/>
              <a:t>Pokyny: Vyplňte</a:t>
            </a:r>
          </a:p>
          <a:p>
            <a:pPr lvl="1"/>
            <a:r>
              <a:rPr lang="cs-CZ" dirty="0"/>
              <a:t>Zadat</a:t>
            </a:r>
          </a:p>
          <a:p>
            <a:r>
              <a:rPr lang="cs-CZ" dirty="0"/>
              <a:t>Student</a:t>
            </a:r>
          </a:p>
          <a:p>
            <a:pPr lvl="1"/>
            <a:r>
              <a:rPr lang="cs-CZ" dirty="0"/>
              <a:t>Moje práce</a:t>
            </a:r>
          </a:p>
          <a:p>
            <a:pPr lvl="1"/>
            <a:r>
              <a:rPr lang="cs-CZ" dirty="0"/>
              <a:t>Města (Zeměpis)</a:t>
            </a:r>
          </a:p>
          <a:p>
            <a:pPr lvl="1"/>
            <a:r>
              <a:rPr lang="cs-CZ" dirty="0"/>
              <a:t>Otevřít v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Učitel</a:t>
            </a:r>
          </a:p>
          <a:p>
            <a:pPr lvl="1"/>
            <a:r>
              <a:rPr lang="cs-CZ" dirty="0"/>
              <a:t>Zadání</a:t>
            </a:r>
          </a:p>
          <a:p>
            <a:pPr lvl="1"/>
            <a:r>
              <a:rPr lang="cs-CZ" dirty="0"/>
              <a:t>Zkontrolovat</a:t>
            </a:r>
          </a:p>
          <a:p>
            <a:pPr lvl="1"/>
            <a:r>
              <a:rPr lang="cs-CZ" dirty="0"/>
              <a:t>Vrátit</a:t>
            </a:r>
          </a:p>
          <a:p>
            <a:pPr lvl="1"/>
            <a:r>
              <a:rPr lang="cs-CZ" dirty="0"/>
              <a:t>student vidí výsledky (též v Aktivitách)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57D2F9-A303-40B5-ADBC-BA0D82A0F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5D0B6F-739C-4D5E-9363-89BCD83A3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8F1C6-4D62-4DE0-B602-A0E42A92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B7687F-4DBB-47E9-8650-D063E3D8B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94CE42-3A70-488C-93DD-474C85C47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CA433FA-969F-43C3-88BA-A7C7453D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628800"/>
            <a:ext cx="3221388" cy="3240360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A030B5B-A845-43DC-B498-68EDA037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2" y="5004638"/>
            <a:ext cx="3209196" cy="1729957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3D2C2C-BB03-45D7-A092-1E1C4EB4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144" y="877888"/>
            <a:ext cx="4352638" cy="3240360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3B1E72-EDAB-4092-8C83-626BE6A62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144" y="4224967"/>
            <a:ext cx="2977289" cy="250962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1143006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FA258-ED65-48C8-8191-9A9558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AAA38D-BB8D-41C3-9483-92E5E59EA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4D444B-A686-4421-8C1A-DAFCBA99D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71E33F-E334-4D6B-A07B-ECEF3CCE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628800"/>
            <a:ext cx="4687848" cy="205684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DE7B0A-687C-45ED-A83B-E3F70981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3863354"/>
            <a:ext cx="4687848" cy="2392901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EF8E4B-1F64-4FD0-B391-9203DCD2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51" y="1628800"/>
            <a:ext cx="3735824" cy="3685648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4051048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C5B3B-DAC4-4CF6-A9BB-B600A8E0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87D6CA-6A6A-4F78-A715-F3D662992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269C4D-76EB-442D-BEB1-60CB453F9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4EB91C-62C2-4B42-B727-678E124B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4" y="1700808"/>
            <a:ext cx="4248464" cy="1905162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AA067F-4F50-457F-A657-08843174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4" y="3789040"/>
            <a:ext cx="4248464" cy="2044332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C3B0257-765D-4213-A818-E2CC15B1F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915" y="545612"/>
            <a:ext cx="4430647" cy="4048779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5DE239-5978-416C-BF9B-FA116BCBE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662" y="4759415"/>
            <a:ext cx="3993778" cy="1863063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3949936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6C4F4-7C85-41D2-AB0B-1FB5B1E3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46AAB0-A59B-459C-9067-7E538DEE4D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DA31CE-12BA-4E60-BC56-E1A52049F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8BDCC8-6FCC-4C09-90DF-16FF918D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628800"/>
            <a:ext cx="609685" cy="22005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208635-7EAA-42DB-8B5B-5A0FE90A7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29" y="1574384"/>
            <a:ext cx="6732240" cy="2237794"/>
          </a:xfrm>
          <a:prstGeom prst="rect">
            <a:avLst/>
          </a:prstGeom>
          <a:ln w="6350">
            <a:solidFill>
              <a:srgbClr val="000104"/>
            </a:solidFill>
          </a:ln>
        </p:spPr>
      </p:pic>
    </p:spTree>
    <p:extLst>
      <p:ext uri="{BB962C8B-B14F-4D97-AF65-F5344CB8AC3E}">
        <p14:creationId xmlns:p14="http://schemas.microsoft.com/office/powerpoint/2010/main" val="4057520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9C473-D7C3-4FBD-B4EC-7FEBA3D7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7.3 </a:t>
            </a:r>
            <a:r>
              <a:rPr lang="cs-CZ" dirty="0" err="1"/>
              <a:t>Whiteboard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379E5A-821B-4461-88D6-30A106973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9EA94A-A459-4692-B3E2-893B7794B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83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FFB63-6D72-4D89-B4F4-8B107F2B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57A89-3443-4DB5-80B7-B903F16F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21A964-4B80-4111-A94E-B5F8DD470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DEB656-4D9B-4A54-BE95-2ED19503C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A24B66-4C94-4093-8A58-A359175F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6868484" cy="3943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C60C4D-0517-4473-B706-04C65339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72770"/>
            <a:ext cx="1790950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6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https://www.facebook.com/expinit/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u="sng" dirty="0">
                <a:hlinkClick r:id="rId4"/>
              </a:rPr>
              <a:t>info@expinit.com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58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D54A6-1C12-4A2C-8E91-3F742E97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Classnotebook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5A642-4E49-4FFA-9902-1E07EB564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9190A9-D597-439A-8D2F-3C8A15A17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87D1F4-60D1-4C85-ADDE-F2C006D55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8F77F-46FD-4500-B9E6-0D72A2CD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 školy Encián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352DE-6846-47D8-83F1-9E3162406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https://office.com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Přihlásit se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uživatelské jméno: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jmeno.prijmeni@skolaencian.onmicrosoft.com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heslo:</a:t>
            </a:r>
          </a:p>
          <a:p>
            <a:pPr marL="0" indent="0">
              <a:buNone/>
            </a:pPr>
            <a:r>
              <a:rPr lang="cs-CZ" dirty="0"/>
              <a:t>Expinit2020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99A9D9-DD61-43CE-99B4-15D4204C8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1AC264-77D3-4BCA-A685-F2567B4F2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756D4-6816-4FE1-8A6C-D9EE9A6E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CAE87-D973-42F4-B825-C5149AB8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2" action="ppaction://hlinksldjump"/>
              </a:rPr>
              <a:t>Nastavení rozložení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3" action="ppaction://hlinksldjump"/>
              </a:rPr>
              <a:t>Tým třídy a kanál předmětu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4" action="ppaction://hlinksldjump"/>
              </a:rPr>
              <a:t>Pohled učitele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4" action="ppaction://hlinksldjump"/>
              </a:rPr>
              <a:t>Pohled studenta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5" action="ppaction://hlinksldjump"/>
              </a:rPr>
              <a:t>Zkušenosti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6" action="ppaction://hlinksldjump"/>
              </a:rPr>
              <a:t>Další možnosti</a:t>
            </a:r>
            <a:endParaRPr lang="cs-CZ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2DBB0788-77B9-41BC-99D9-B680D22C0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113" y="0"/>
            <a:ext cx="3022600" cy="360363"/>
          </a:xfrm>
        </p:spPr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3E667396-13CA-419A-B1E9-DE44D73E4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81713" y="0"/>
            <a:ext cx="3059112" cy="360363"/>
          </a:xfrm>
        </p:spPr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6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CBC57-4C83-4D9E-9D99-6AECCDA1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Nastavení rozložení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0D39B-F2F6-48DC-9E66-F8FD26BA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https://office.com</a:t>
            </a:r>
            <a:endParaRPr lang="cs-CZ" dirty="0"/>
          </a:p>
          <a:p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(všechny týmy)</a:t>
            </a:r>
          </a:p>
          <a:p>
            <a:r>
              <a:rPr lang="cs-CZ" dirty="0"/>
              <a:t>Další možnosti, </a:t>
            </a:r>
            <a:br>
              <a:rPr lang="cs-CZ" dirty="0"/>
            </a:br>
            <a:r>
              <a:rPr lang="cs-CZ" dirty="0"/>
              <a:t>Přepnout zobrazení</a:t>
            </a:r>
          </a:p>
          <a:p>
            <a:r>
              <a:rPr lang="cs-CZ" dirty="0"/>
              <a:t>Rozložení, Seznam</a:t>
            </a:r>
          </a:p>
          <a:p>
            <a:r>
              <a:rPr lang="cs-CZ" dirty="0"/>
              <a:t>Zavřít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195F9E-62A7-46C1-B6E9-18C7D457C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EE9F64-ED53-4ACA-B382-1A0CEE7E2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F2141D-2915-43FB-9E5D-C8736E88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733" y="3423746"/>
            <a:ext cx="3696216" cy="12288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33DCFD-7B48-4D68-A966-468617544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672" y="4797152"/>
            <a:ext cx="3162741" cy="181952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0C3BC20-7108-4BD2-88E1-9E6E661E3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684" y="1574024"/>
            <a:ext cx="1362265" cy="17052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360923"/>
      </p:ext>
    </p:extLst>
  </p:cSld>
  <p:clrMapOvr>
    <a:masterClrMapping/>
  </p:clrMapOvr>
</p:sld>
</file>

<file path=ppt/theme/theme1.xml><?xml version="1.0" encoding="utf-8"?>
<a:theme xmlns:a="http://schemas.openxmlformats.org/drawingml/2006/main" name="1_MIN">
  <a:themeElements>
    <a:clrScheme name="1_MIN 5">
      <a:dk1>
        <a:srgbClr val="1D4337"/>
      </a:dk1>
      <a:lt1>
        <a:srgbClr val="C6ECFF"/>
      </a:lt1>
      <a:dk2>
        <a:srgbClr val="1D4944"/>
      </a:dk2>
      <a:lt2>
        <a:srgbClr val="0000FD"/>
      </a:lt2>
      <a:accent1>
        <a:srgbClr val="71AD49"/>
      </a:accent1>
      <a:accent2>
        <a:srgbClr val="000066"/>
      </a:accent2>
      <a:accent3>
        <a:srgbClr val="DFF4FF"/>
      </a:accent3>
      <a:accent4>
        <a:srgbClr val="17382D"/>
      </a:accent4>
      <a:accent5>
        <a:srgbClr val="BBD3B1"/>
      </a:accent5>
      <a:accent6>
        <a:srgbClr val="00005C"/>
      </a:accent6>
      <a:hlink>
        <a:srgbClr val="1D4337"/>
      </a:hlink>
      <a:folHlink>
        <a:srgbClr val="7A8E32"/>
      </a:folHlink>
    </a:clrScheme>
    <a:fontScheme name="1_M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IN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2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3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4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5">
        <a:dk1>
          <a:srgbClr val="1D4337"/>
        </a:dk1>
        <a:lt1>
          <a:srgbClr val="C6ECFF"/>
        </a:lt1>
        <a:dk2>
          <a:srgbClr val="1D4944"/>
        </a:dk2>
        <a:lt2>
          <a:srgbClr val="0000FD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5FBFD386C3C4CB0EE3917A7D3EF99" ma:contentTypeVersion="7" ma:contentTypeDescription="Vytvoří nový dokument" ma:contentTypeScope="" ma:versionID="7c17f965caad200e37a030732e79ae7f">
  <xsd:schema xmlns:xsd="http://www.w3.org/2001/XMLSchema" xmlns:xs="http://www.w3.org/2001/XMLSchema" xmlns:p="http://schemas.microsoft.com/office/2006/metadata/properties" xmlns:ns2="cb93116d-542e-4c0f-bb28-32773337f71a" targetNamespace="http://schemas.microsoft.com/office/2006/metadata/properties" ma:root="true" ma:fieldsID="69471ecd2d0f082d4b3640b9179f00cb" ns2:_="">
    <xsd:import namespace="cb93116d-542e-4c0f-bb28-32773337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3116d-542e-4c0f-bb28-32773337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115D9-1274-4E0A-ACE0-69DDBE97BC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DA1282-8832-4DEC-96B5-6B250400E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A0E5B-2E67-4C5D-8DC1-C0F91A173B6D}"/>
</file>

<file path=docProps/app.xml><?xml version="1.0" encoding="utf-8"?>
<Properties xmlns="http://schemas.openxmlformats.org/officeDocument/2006/extended-properties" xmlns:vt="http://schemas.openxmlformats.org/officeDocument/2006/docPropsVTypes">
  <Template>Min3</Template>
  <TotalTime>90437</TotalTime>
  <Words>1675</Words>
  <Application>Microsoft Office PowerPoint</Application>
  <PresentationFormat>Předvádění na obrazovce (4:3)</PresentationFormat>
  <Paragraphs>465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Tahoma</vt:lpstr>
      <vt:lpstr>Times New Roman</vt:lpstr>
      <vt:lpstr>Wingdings</vt:lpstr>
      <vt:lpstr>Wingdings 3</vt:lpstr>
      <vt:lpstr>1_MIN</vt:lpstr>
      <vt:lpstr>Workshop  Teams – Vzdálená výuka</vt:lpstr>
      <vt:lpstr>O firmě Expinit</vt:lpstr>
      <vt:lpstr>Kontaktní formulář</vt:lpstr>
      <vt:lpstr>Pište</vt:lpstr>
      <vt:lpstr>Zadání</vt:lpstr>
      <vt:lpstr>Classnotebook</vt:lpstr>
      <vt:lpstr>Student školy Encián</vt:lpstr>
      <vt:lpstr>Osnova</vt:lpstr>
      <vt:lpstr>1 Nastavení rozložení</vt:lpstr>
      <vt:lpstr>2 Tým třídy a kanál předmětu</vt:lpstr>
      <vt:lpstr>3 Pohled učitele</vt:lpstr>
      <vt:lpstr>3.1 Příprava vysílání</vt:lpstr>
      <vt:lpstr>Alternativa z kalendáře</vt:lpstr>
      <vt:lpstr>Schůzka v kalendáři studenta</vt:lpstr>
      <vt:lpstr>Podrobnosti schůzky</vt:lpstr>
      <vt:lpstr>3.2 Vysílání</vt:lpstr>
      <vt:lpstr>3.3 Nastavení před připojením</vt:lpstr>
      <vt:lpstr>3.4 Ovládání prezentace</vt:lpstr>
      <vt:lpstr>3.5 Chat v průběhu schůzky</vt:lpstr>
      <vt:lpstr>Zobrazení kanálu během schůzky</vt:lpstr>
      <vt:lpstr>3.6 Záznam schůzky </vt:lpstr>
      <vt:lpstr>Zastavení záznamu</vt:lpstr>
      <vt:lpstr>3.7 Ukončení schůzky</vt:lpstr>
      <vt:lpstr>3.8 Kanál záznamů výuky</vt:lpstr>
      <vt:lpstr>4 Pohled studenta</vt:lpstr>
      <vt:lpstr>4.1 Spuštění Teams</vt:lpstr>
      <vt:lpstr>4.2 Vyhledání přenosu</vt:lpstr>
      <vt:lpstr>4.3 Připojení a sledování</vt:lpstr>
      <vt:lpstr>4.4 Chat v průběhu schůzky </vt:lpstr>
      <vt:lpstr>4.5 Prohlížení prezentace</vt:lpstr>
      <vt:lpstr>4.6 Odpojení se od schůzky</vt:lpstr>
      <vt:lpstr>4.7 Prohlížení záznamu schůzky</vt:lpstr>
      <vt:lpstr>5 Zkušenosti</vt:lpstr>
      <vt:lpstr>6 Další možnosti</vt:lpstr>
      <vt:lpstr>7 Druhý workshop</vt:lpstr>
      <vt:lpstr>7.1 Zadání</vt:lpstr>
      <vt:lpstr>Poznámkový blok předmětu</vt:lpstr>
      <vt:lpstr>7.2 Class Notebook</vt:lpstr>
      <vt:lpstr>Poznámkové bloky Class Notebook</vt:lpstr>
      <vt:lpstr>Nastavení oddílů studentů</vt:lpstr>
      <vt:lpstr>Odevzdávárna</vt:lpstr>
      <vt:lpstr>Student</vt:lpstr>
      <vt:lpstr>Učitel</vt:lpstr>
      <vt:lpstr>Kvíz</vt:lpstr>
      <vt:lpstr>Učitel</vt:lpstr>
      <vt:lpstr>Student</vt:lpstr>
      <vt:lpstr>Učitel</vt:lpstr>
      <vt:lpstr>Student</vt:lpstr>
      <vt:lpstr>7.3 Whiteboard</vt:lpstr>
      <vt:lpstr>O firmě Expinit</vt:lpstr>
    </vt:vector>
  </TitlesOfParts>
  <Manager/>
  <Company>ÚMČ Praha 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</dc:title>
  <dc:subject>Školení</dc:subject>
  <dc:creator>Tomáš Kubálek</dc:creator>
  <cp:keywords/>
  <dc:description/>
  <cp:lastModifiedBy>Tomáš Kubálek</cp:lastModifiedBy>
  <cp:revision>2135</cp:revision>
  <dcterms:created xsi:type="dcterms:W3CDTF">2006-09-11T03:40:56Z</dcterms:created>
  <dcterms:modified xsi:type="dcterms:W3CDTF">2020-03-27T07:05:13Z</dcterms:modified>
  <cp:category>školení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0x010100A975FBFD386C3C4CB0EE3917A7D3EF99</vt:lpwstr>
  </property>
  <property fmtid="{D5CDD505-2E9C-101B-9397-08002B2CF9AE}" pid="4" name="AuthorIds_UIVersion_109568">
    <vt:lpwstr>13</vt:lpwstr>
  </property>
</Properties>
</file>